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3CB1A-489A-4227-B2FE-C4D26D291BAD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94E19-5A2F-4F08-A500-7858F7571E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>
            <a:extLst>
              <a:ext uri="{FF2B5EF4-FFF2-40B4-BE49-F238E27FC236}">
                <a16:creationId xmlns:a16="http://schemas.microsoft.com/office/drawing/2014/main" id="{66A4640B-A204-4A1C-8251-7924470939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11D2D62C-437E-4957-8964-7D340320F7E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8067" name="Rectangle 1">
            <a:extLst>
              <a:ext uri="{FF2B5EF4-FFF2-40B4-BE49-F238E27FC236}">
                <a16:creationId xmlns:a16="http://schemas.microsoft.com/office/drawing/2014/main" id="{ABEC0FDA-1C2C-4D28-88D8-0B03BD8E7DF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Text Box 2">
            <a:extLst>
              <a:ext uri="{FF2B5EF4-FFF2-40B4-BE49-F238E27FC236}">
                <a16:creationId xmlns:a16="http://schemas.microsoft.com/office/drawing/2014/main" id="{B0AE0018-8EC4-4E66-A694-E1BD36692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8069" name="Text Box 3">
            <a:extLst>
              <a:ext uri="{FF2B5EF4-FFF2-40B4-BE49-F238E27FC236}">
                <a16:creationId xmlns:a16="http://schemas.microsoft.com/office/drawing/2014/main" id="{E51807AF-09AA-4AE9-A204-CCD5279AD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BFE42A52-595C-419A-88FD-26564D86C12D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FDDBA7-96B2-436E-B17C-25C8F6235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E08B23-BC67-411D-9338-EE2BEB448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4034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4941C-5951-425B-96EC-2A7C8366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F71EA1-B5C0-4F4D-8340-2A29E89B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5471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B75F28-28EA-441D-B617-9AC9B10A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761" y="273629"/>
            <a:ext cx="2741760" cy="53069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520191-EF43-4675-88A9-512B3153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4800" cy="53069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2213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7C6B16-593A-43B9-BD4D-BFC0F6C0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FA52E-707F-40FC-9268-B8C66221E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384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CEE01-28DE-4C2A-97B7-B347BEF6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A3B4D9-5FFE-4AD0-A6A2-124806D6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7045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79B58-9DCD-41CC-9EB1-D2DB5345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AE2E66-9312-47FC-9941-D175ACADB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93279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6B8424-6378-42B6-8E15-B502A45FA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240" y="1604328"/>
            <a:ext cx="5393281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3866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7F4F2-9A08-492A-88FF-0A9C420E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4F8720-1532-489A-B3F5-8E28BA66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AFC275-493F-426F-8C03-22CEF2FC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070FCB-72D8-42EF-BF6E-662910138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F7236C-04B5-47CC-88A4-752B1BF2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8970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D900E-49D4-4661-BF8F-325180A4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8697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41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45180-EDDD-431F-B381-CAF098E0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AD3244-B071-46FA-A068-E5766E97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AAEE89-D8C9-478D-A173-4D64A565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7307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CCB39-7F14-474E-8540-1CEAB512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8E31D8-3B18-4FDB-84D5-8C3CFBA3C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8D85CB-8B67-4B40-8568-2B55A7EB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020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4CC2E5D-CBBB-47F9-A2AD-3079D14B6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7088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155EFA8-265B-4F25-B802-B35E5C169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8"/>
            <a:ext cx="109708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392515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281245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696017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110789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52556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11079" indent="-311079" algn="l" defTabSz="407571" rtl="0" eaLnBrk="0" fontAlgn="base" hangingPunct="0">
        <a:lnSpc>
          <a:spcPct val="90000"/>
        </a:lnSpc>
        <a:spcBef>
          <a:spcPts val="74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7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24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2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>
            <a:extLst>
              <a:ext uri="{FF2B5EF4-FFF2-40B4-BE49-F238E27FC236}">
                <a16:creationId xmlns:a16="http://schemas.microsoft.com/office/drawing/2014/main" id="{C5DBAC2F-8CDE-48FA-AE57-52275AB2C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7844" y="1052752"/>
            <a:ext cx="4805784" cy="783442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NODULO FOLLICOLARE A</a:t>
            </a:r>
          </a:p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«BASSO» RISCHIO DI MALIGNITA’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B3567396-AF0D-4BA8-A225-1C4EEB3AE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041" y="2514504"/>
            <a:ext cx="4938278" cy="37588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BIOLOGIA MOLECOLARE</a:t>
            </a:r>
            <a:r>
              <a:rPr kumimoji="0" lang="it-IT" altLang="it-IT" sz="217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 (BRAF)</a:t>
            </a:r>
          </a:p>
        </p:txBody>
      </p:sp>
      <p:sp>
        <p:nvSpPr>
          <p:cNvPr id="87045" name="Rectangle 4">
            <a:extLst>
              <a:ext uri="{FF2B5EF4-FFF2-40B4-BE49-F238E27FC236}">
                <a16:creationId xmlns:a16="http://schemas.microsoft.com/office/drawing/2014/main" id="{28A61B19-04C4-406D-8488-ECF9BDC8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167" y="3420360"/>
            <a:ext cx="1633131" cy="396041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POSITIVO</a:t>
            </a:r>
          </a:p>
        </p:txBody>
      </p:sp>
      <p:sp>
        <p:nvSpPr>
          <p:cNvPr id="87046" name="Rectangle 5">
            <a:extLst>
              <a:ext uri="{FF2B5EF4-FFF2-40B4-BE49-F238E27FC236}">
                <a16:creationId xmlns:a16="http://schemas.microsoft.com/office/drawing/2014/main" id="{AD5AB5F8-2F10-4480-A455-4BE346B5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741" y="3430440"/>
            <a:ext cx="1715221" cy="385961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NEGATIVO</a:t>
            </a:r>
          </a:p>
        </p:txBody>
      </p:sp>
      <p:sp>
        <p:nvSpPr>
          <p:cNvPr id="87047" name="Line 6">
            <a:extLst>
              <a:ext uri="{FF2B5EF4-FFF2-40B4-BE49-F238E27FC236}">
                <a16:creationId xmlns:a16="http://schemas.microsoft.com/office/drawing/2014/main" id="{24032D85-3C23-421C-B35D-8A5FEB6DA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48" name="Line 7">
            <a:extLst>
              <a:ext uri="{FF2B5EF4-FFF2-40B4-BE49-F238E27FC236}">
                <a16:creationId xmlns:a16="http://schemas.microsoft.com/office/drawing/2014/main" id="{72B532FE-0B6F-48F7-B9C3-22727E9D9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49" name="Rectangle 8">
            <a:extLst>
              <a:ext uri="{FF2B5EF4-FFF2-40B4-BE49-F238E27FC236}">
                <a16:creationId xmlns:a16="http://schemas.microsoft.com/office/drawing/2014/main" id="{D22A5AD6-B811-4852-B834-7D41F623B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978" y="4794264"/>
            <a:ext cx="2472421" cy="531096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CHIRURGIA</a:t>
            </a:r>
          </a:p>
        </p:txBody>
      </p:sp>
      <p:cxnSp>
        <p:nvCxnSpPr>
          <p:cNvPr id="87050" name="AutoShape 9">
            <a:extLst>
              <a:ext uri="{FF2B5EF4-FFF2-40B4-BE49-F238E27FC236}">
                <a16:creationId xmlns:a16="http://schemas.microsoft.com/office/drawing/2014/main" id="{2522E881-3E6D-4168-9064-0CBF7099CC2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790319" y="3868247"/>
            <a:ext cx="1275974" cy="78632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7051" name="Rectangle 10">
            <a:extLst>
              <a:ext uri="{FF2B5EF4-FFF2-40B4-BE49-F238E27FC236}">
                <a16:creationId xmlns:a16="http://schemas.microsoft.com/office/drawing/2014/main" id="{D807EB75-0895-4BC9-86D1-10E04E8F2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759" y="6220468"/>
            <a:ext cx="2416767" cy="446447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FOLLOW-UP</a:t>
            </a:r>
          </a:p>
        </p:txBody>
      </p:sp>
      <p:sp>
        <p:nvSpPr>
          <p:cNvPr id="87052" name="Rectangle 11">
            <a:extLst>
              <a:ext uri="{FF2B5EF4-FFF2-40B4-BE49-F238E27FC236}">
                <a16:creationId xmlns:a16="http://schemas.microsoft.com/office/drawing/2014/main" id="{60CBE68B-7F03-4382-B8AD-842931379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180" y="4408304"/>
            <a:ext cx="1889478" cy="1395504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caratteristiche cliniche ed ecografiche “sospette”</a:t>
            </a:r>
          </a:p>
        </p:txBody>
      </p:sp>
      <p:sp>
        <p:nvSpPr>
          <p:cNvPr id="87054" name="Line 13">
            <a:extLst>
              <a:ext uri="{FF2B5EF4-FFF2-40B4-BE49-F238E27FC236}">
                <a16:creationId xmlns:a16="http://schemas.microsoft.com/office/drawing/2014/main" id="{AB631303-DB05-4900-8BF8-C97956BAE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55" name="Line 14">
            <a:extLst>
              <a:ext uri="{FF2B5EF4-FFF2-40B4-BE49-F238E27FC236}">
                <a16:creationId xmlns:a16="http://schemas.microsoft.com/office/drawing/2014/main" id="{BFEA64E9-8CD7-4CD4-9C81-EFB7FA8CF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87056" name="AutoShape 15">
            <a:extLst>
              <a:ext uri="{FF2B5EF4-FFF2-40B4-BE49-F238E27FC236}">
                <a16:creationId xmlns:a16="http://schemas.microsoft.com/office/drawing/2014/main" id="{2629A128-ABA6-49AD-B535-B07D58FCBDB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546398" y="4952681"/>
            <a:ext cx="593342" cy="144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7057" name="Line 16">
            <a:extLst>
              <a:ext uri="{FF2B5EF4-FFF2-40B4-BE49-F238E27FC236}">
                <a16:creationId xmlns:a16="http://schemas.microsoft.com/office/drawing/2014/main" id="{49D1FF86-FD6D-450F-81FA-CD8435F2A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58" name="Line 17">
            <a:extLst>
              <a:ext uri="{FF2B5EF4-FFF2-40B4-BE49-F238E27FC236}">
                <a16:creationId xmlns:a16="http://schemas.microsoft.com/office/drawing/2014/main" id="{BD9830D7-3338-4D61-915D-F8C8534E6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59" name="Line 18">
            <a:extLst>
              <a:ext uri="{FF2B5EF4-FFF2-40B4-BE49-F238E27FC236}">
                <a16:creationId xmlns:a16="http://schemas.microsoft.com/office/drawing/2014/main" id="{5EDCD5F0-ACFD-436F-BAD5-FEFD511B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60" name="Line 19">
            <a:extLst>
              <a:ext uri="{FF2B5EF4-FFF2-40B4-BE49-F238E27FC236}">
                <a16:creationId xmlns:a16="http://schemas.microsoft.com/office/drawing/2014/main" id="{25745719-1A19-4FCC-A81F-2441E66AC8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61" name="Line 20">
            <a:extLst>
              <a:ext uri="{FF2B5EF4-FFF2-40B4-BE49-F238E27FC236}">
                <a16:creationId xmlns:a16="http://schemas.microsoft.com/office/drawing/2014/main" id="{C10B6780-50CF-4187-9F94-13A13E3B9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62" name="Line 21">
            <a:extLst>
              <a:ext uri="{FF2B5EF4-FFF2-40B4-BE49-F238E27FC236}">
                <a16:creationId xmlns:a16="http://schemas.microsoft.com/office/drawing/2014/main" id="{E1BC44CC-18B2-4EE4-A16F-4E98F1F19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63" name="Line 22">
            <a:extLst>
              <a:ext uri="{FF2B5EF4-FFF2-40B4-BE49-F238E27FC236}">
                <a16:creationId xmlns:a16="http://schemas.microsoft.com/office/drawing/2014/main" id="{1B0EBCEE-A422-4519-B610-34D703ED5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64" name="Line 23">
            <a:extLst>
              <a:ext uri="{FF2B5EF4-FFF2-40B4-BE49-F238E27FC236}">
                <a16:creationId xmlns:a16="http://schemas.microsoft.com/office/drawing/2014/main" id="{C872781D-B8AE-4F2A-A534-1036DE717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520" y="856891"/>
            <a:ext cx="1441" cy="144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87065" name="AutoShape 24">
            <a:extLst>
              <a:ext uri="{FF2B5EF4-FFF2-40B4-BE49-F238E27FC236}">
                <a16:creationId xmlns:a16="http://schemas.microsoft.com/office/drawing/2014/main" id="{A495241F-BFA3-4203-B283-A5325748694A}"/>
              </a:ext>
            </a:extLst>
          </p:cNvPr>
          <p:cNvCxnSpPr>
            <a:cxnSpLocks noChangeShapeType="1"/>
            <a:stCxn id="87044" idx="2"/>
            <a:endCxn id="87045" idx="0"/>
          </p:cNvCxnSpPr>
          <p:nvPr/>
        </p:nvCxnSpPr>
        <p:spPr bwMode="auto">
          <a:xfrm flipH="1">
            <a:off x="5067733" y="2890384"/>
            <a:ext cx="1209727" cy="529976"/>
          </a:xfrm>
          <a:prstGeom prst="straightConnector1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066" name="AutoShape 25">
            <a:extLst>
              <a:ext uri="{FF2B5EF4-FFF2-40B4-BE49-F238E27FC236}">
                <a16:creationId xmlns:a16="http://schemas.microsoft.com/office/drawing/2014/main" id="{7164CE6C-3C0E-4CBA-B30D-31FD6FCC0D0A}"/>
              </a:ext>
            </a:extLst>
          </p:cNvPr>
          <p:cNvCxnSpPr>
            <a:cxnSpLocks noChangeShapeType="1"/>
            <a:stCxn id="87044" idx="2"/>
            <a:endCxn id="87046" idx="0"/>
          </p:cNvCxnSpPr>
          <p:nvPr/>
        </p:nvCxnSpPr>
        <p:spPr bwMode="auto">
          <a:xfrm>
            <a:off x="6277460" y="2890384"/>
            <a:ext cx="1247171" cy="540056"/>
          </a:xfrm>
          <a:prstGeom prst="straightConnector1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067" name="AutoShape 26">
            <a:extLst>
              <a:ext uri="{FF2B5EF4-FFF2-40B4-BE49-F238E27FC236}">
                <a16:creationId xmlns:a16="http://schemas.microsoft.com/office/drawing/2014/main" id="{0B69AA41-F003-430A-9CE5-E851A7F9C05A}"/>
              </a:ext>
            </a:extLst>
          </p:cNvPr>
          <p:cNvCxnSpPr>
            <a:cxnSpLocks noChangeShapeType="1"/>
            <a:stCxn id="87046" idx="2"/>
          </p:cNvCxnSpPr>
          <p:nvPr/>
        </p:nvCxnSpPr>
        <p:spPr bwMode="auto">
          <a:xfrm flipH="1">
            <a:off x="6274579" y="3816401"/>
            <a:ext cx="1250773" cy="529976"/>
          </a:xfrm>
          <a:prstGeom prst="straightConnector1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068" name="AutoShape 27">
            <a:extLst>
              <a:ext uri="{FF2B5EF4-FFF2-40B4-BE49-F238E27FC236}">
                <a16:creationId xmlns:a16="http://schemas.microsoft.com/office/drawing/2014/main" id="{F903D1B2-B71C-448E-89DA-CD2512CCB9CC}"/>
              </a:ext>
            </a:extLst>
          </p:cNvPr>
          <p:cNvCxnSpPr>
            <a:cxnSpLocks noChangeShapeType="1"/>
            <a:stCxn id="87046" idx="2"/>
          </p:cNvCxnSpPr>
          <p:nvPr/>
        </p:nvCxnSpPr>
        <p:spPr bwMode="auto">
          <a:xfrm>
            <a:off x="7526071" y="3816401"/>
            <a:ext cx="1362383" cy="591903"/>
          </a:xfrm>
          <a:prstGeom prst="straightConnector1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7069" name="AutoShape 28">
            <a:extLst>
              <a:ext uri="{FF2B5EF4-FFF2-40B4-BE49-F238E27FC236}">
                <a16:creationId xmlns:a16="http://schemas.microsoft.com/office/drawing/2014/main" id="{BDE729F7-DDF1-406D-8447-3467D110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919" y="1926923"/>
            <a:ext cx="468050" cy="44644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it-IT" alt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70" name="AutoShape 29">
            <a:extLst>
              <a:ext uri="{FF2B5EF4-FFF2-40B4-BE49-F238E27FC236}">
                <a16:creationId xmlns:a16="http://schemas.microsoft.com/office/drawing/2014/main" id="{5C1B1793-15BC-45B7-A645-D1E01CA8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0837" y="5730723"/>
            <a:ext cx="466609" cy="44644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it-IT" altLang="it-IT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71" name="Rectangle 30">
            <a:extLst>
              <a:ext uri="{FF2B5EF4-FFF2-40B4-BE49-F238E27FC236}">
                <a16:creationId xmlns:a16="http://schemas.microsoft.com/office/drawing/2014/main" id="{B4E51042-42CA-4D61-A734-A52432779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248" y="97931"/>
            <a:ext cx="6955930" cy="81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268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TERAPIA DELLA PATOLOGIA NODULARE:</a:t>
            </a:r>
          </a:p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268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Il nodulo «TIR 3A»</a:t>
            </a:r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1F7A1755-4BEC-4ADF-A83B-E0C09BDC2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8544" y="4408304"/>
            <a:ext cx="1889478" cy="1395504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07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kumimoji="0" lang="it-IT" altLang="it-IT" sz="21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</a:rPr>
              <a:t>caratteristiche cliniche ed ecografiche “benigne”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2019-09-08T16:42:36Z</dcterms:created>
  <dcterms:modified xsi:type="dcterms:W3CDTF">2019-09-08T16:43:11Z</dcterms:modified>
</cp:coreProperties>
</file>