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AF8CF-6556-4085-BA43-4C6464D429DF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0E1E6-9E18-4445-BCB8-8F8C63F2F5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90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>
            <a:extLst>
              <a:ext uri="{FF2B5EF4-FFF2-40B4-BE49-F238E27FC236}">
                <a16:creationId xmlns:a16="http://schemas.microsoft.com/office/drawing/2014/main" id="{D7AF45C0-F92A-4F67-AC02-5E197BE13A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7DC49A9D-B680-41C8-9C6D-5468E22CD695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B6CAF612-73C4-45E7-8C59-7B99991C20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76146BE4-0A83-4C78-B716-CF64137AF3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833438" y="5938838"/>
            <a:ext cx="6662737" cy="5621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CA1EDA-4010-47AA-9943-C3D9EF5E5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04919-44CB-454B-869D-81A17CD68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3236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D98DD-D184-466A-A628-963C9718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477CE1-549E-459B-9005-870351D44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5587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96B02A4-669C-4C0C-9B11-765DBF471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761" y="273629"/>
            <a:ext cx="2741760" cy="53069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76E91E-5733-46AC-9378-E869E9454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4800" cy="53069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3235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3C3888-B988-4C65-A2E8-F7360FA0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33383A-610F-4329-8183-E4260D9D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9484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F8CBBE-16F6-456B-B2C5-98746E8F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09B1FB-ED1B-460A-9876-581E3CEB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5489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FD369-C4B5-40D8-8170-AFD2A06E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BF354-27F3-4DCE-B4CF-5A2223830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93279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B283CB-469D-4EEE-87F8-4FC85CCE8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240" y="1604328"/>
            <a:ext cx="5393281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3294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F458F8-393D-497F-80F4-590CD3B2F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40D413-153F-49E2-AB39-F0029422C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F86FE5-2AE4-42DD-A5B9-EDCA388D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C35F21-17E3-422F-8EB8-132B70C2F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B31ACB-0E3C-4C4C-89EB-045736C30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5617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7BF9D0-E7D2-4A00-86F2-CE3F4E09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434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8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BA915-F016-41D3-8F1D-8F800C07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9939C-28B2-4218-9AE0-08887C78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B9FC49-B557-427B-9F91-4BC93E421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0732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0C3334-2F46-4254-94DC-7C25611B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03AFF5C-8B8F-4293-BFB3-60FCEF3D6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091DBA-8503-4C3B-95BB-17AA067CE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1965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A1750D87-B90B-4F36-B393-97C121DD0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7088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7807A6-E457-40E9-8957-D2EF1DA21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8"/>
            <a:ext cx="109708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357057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281245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696017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110789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52556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11079" indent="-311079" algn="l" defTabSz="407571" rtl="0" eaLnBrk="0" fontAlgn="base" hangingPunct="0">
        <a:lnSpc>
          <a:spcPct val="90000"/>
        </a:lnSpc>
        <a:spcBef>
          <a:spcPts val="74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7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24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2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73C8222B-FD74-413C-8104-72CD3D64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609" y="423405"/>
            <a:ext cx="5967987" cy="104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ANAMNESI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2903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(fattori di rischio per malignità)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3CA7C46-AE4D-47E1-93FC-8290F5CD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156" y="1926923"/>
            <a:ext cx="7838743" cy="4272929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lnSpc>
                <a:spcPct val="90000"/>
              </a:lnSpc>
              <a:spcBef>
                <a:spcPts val="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Sesso maschile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Età &lt;20 e &gt;60 anni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Storia familiare di neoplasia tiroidea maligna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Precedente radioterapia nella regione del collo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Disfonia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Disfagia</a:t>
            </a:r>
          </a:p>
          <a:p>
            <a:pPr algn="just" defTabSz="40757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Courier New" panose="02070309020205020404" pitchFamily="49" charset="0"/>
              <a:buChar char="o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>
                <a:solidFill>
                  <a:srgbClr val="0070C0"/>
                </a:solidFill>
                <a:ea typeface="Microsoft YaHei" panose="020B0503020204020204" pitchFamily="34" charset="-122"/>
              </a:rPr>
              <a:t>Dispnea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DejaVu Sans</vt:lpstr>
      <vt:lpstr>Times New Roman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2</cp:revision>
  <dcterms:created xsi:type="dcterms:W3CDTF">2019-09-08T14:50:10Z</dcterms:created>
  <dcterms:modified xsi:type="dcterms:W3CDTF">2019-09-08T14:51:03Z</dcterms:modified>
</cp:coreProperties>
</file>