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2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A8C77-6C95-4367-85CB-AF9B0BC8DA21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9E946-0009-4EE2-B6D4-E0794337A6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68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9">
            <a:extLst>
              <a:ext uri="{FF2B5EF4-FFF2-40B4-BE49-F238E27FC236}">
                <a16:creationId xmlns:a16="http://schemas.microsoft.com/office/drawing/2014/main" id="{47912390-0342-4518-8B22-A8098FD6745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CC4C9D71-A71B-4777-AC61-6A2990BE5A8A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86019" name="Rectangle 1">
            <a:extLst>
              <a:ext uri="{FF2B5EF4-FFF2-40B4-BE49-F238E27FC236}">
                <a16:creationId xmlns:a16="http://schemas.microsoft.com/office/drawing/2014/main" id="{8079CFB9-2F0B-495C-91B4-9A25FF4B25A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" y="949325"/>
            <a:ext cx="8323263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20" name="Rectangle 2">
            <a:extLst>
              <a:ext uri="{FF2B5EF4-FFF2-40B4-BE49-F238E27FC236}">
                <a16:creationId xmlns:a16="http://schemas.microsoft.com/office/drawing/2014/main" id="{1B06EC7E-AC06-47B4-A1F8-4FA4948444D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833438" y="5938838"/>
            <a:ext cx="6662737" cy="56213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FDDBA7-96B2-436E-B17C-25C8F6235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E08B23-BC67-411D-9338-EE2BEB448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3388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4941C-5951-425B-96EC-2A7C83662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F71EA1-B5C0-4F4D-8340-2A29E89BB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99915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5B75F28-28EA-441D-B617-9AC9B10A3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7761" y="273629"/>
            <a:ext cx="2741760" cy="530695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520191-EF43-4675-88A9-512B3153A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4800" cy="530695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4343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7C6B16-593A-43B9-BD4D-BFC0F6C0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FA52E-707F-40FC-9268-B8C66221E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622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CEE01-28DE-4C2A-97B7-B347BEF6D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A3B4D9-5FFE-4AD0-A6A2-124806D61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1006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879B58-9DCD-41CC-9EB1-D2DB53457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AE2E66-9312-47FC-9941-D175ACADB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8"/>
            <a:ext cx="5393279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6B8424-6378-42B6-8E15-B502A45FA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6240" y="1604328"/>
            <a:ext cx="5393281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53104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D7F4F2-9A08-492A-88FF-0A9C420E7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4F8720-1532-489A-B3F5-8E28BA665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AFC275-493F-426F-8C03-22CEF2FC4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070FCB-72D8-42EF-BF6E-662910138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8F7236C-04B5-47CC-88A4-752B1BF27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97073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D900E-49D4-4661-BF8F-325180A4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7545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837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D45180-EDDD-431F-B381-CAF098E0D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AD3244-B071-46FA-A068-E5766E97B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AAEE89-D8C9-478D-A173-4D64A5657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84293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3CCB39-7F14-474E-8540-1CEAB512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08E31D8-3B18-4FDB-84D5-8C3CFBA3C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08D85CB-8B67-4B40-8568-2B55A7EBA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5956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C4CC2E5D-CBBB-47F9-A2AD-3079D14B64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70880" cy="11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155EFA8-265B-4F25-B802-B35E5C169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8"/>
            <a:ext cx="10970880" cy="397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</p:spTree>
    <p:extLst>
      <p:ext uri="{BB962C8B-B14F-4D97-AF65-F5344CB8AC3E}">
        <p14:creationId xmlns:p14="http://schemas.microsoft.com/office/powerpoint/2010/main" val="5663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2pPr>
      <a:lvl3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3pPr>
      <a:lvl4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4pPr>
      <a:lvl5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5pPr>
      <a:lvl6pPr marL="2281245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6pPr>
      <a:lvl7pPr marL="2696017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7pPr>
      <a:lvl8pPr marL="3110789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8pPr>
      <a:lvl9pPr marL="3525561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9pPr>
    </p:titleStyle>
    <p:bodyStyle>
      <a:lvl1pPr marL="311079" indent="-311079" algn="l" defTabSz="407571" rtl="0" eaLnBrk="0" fontAlgn="base" hangingPunct="0">
        <a:lnSpc>
          <a:spcPct val="90000"/>
        </a:lnSpc>
        <a:spcBef>
          <a:spcPts val="74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7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724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52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>
            <a:extLst>
              <a:ext uri="{FF2B5EF4-FFF2-40B4-BE49-F238E27FC236}">
                <a16:creationId xmlns:a16="http://schemas.microsoft.com/office/drawing/2014/main" id="{3EFCC0A3-32CA-4F3D-82DA-CBFCDFA61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248" y="97931"/>
            <a:ext cx="6955930" cy="81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631" b="1" dirty="0">
                <a:solidFill>
                  <a:srgbClr val="002060"/>
                </a:solidFill>
              </a:rPr>
              <a:t>TERAPIA DELLA PATOLOGIA NODULARE:</a:t>
            </a:r>
          </a:p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631" b="1" dirty="0">
                <a:solidFill>
                  <a:srgbClr val="002060"/>
                </a:solidFill>
              </a:rPr>
              <a:t>IL NODULO «TIR 3b»</a:t>
            </a: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70E9ABDA-9ED4-4E46-9BF7-D862ED8E2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822" y="1410611"/>
            <a:ext cx="4640355" cy="126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INTERVENTO</a:t>
            </a:r>
          </a:p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CHIRURGICO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B0E9B62-F2FD-4113-94C5-5017F669C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953" y="3420360"/>
            <a:ext cx="3685346" cy="815126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b="1" dirty="0">
                <a:solidFill>
                  <a:srgbClr val="002060"/>
                </a:solidFill>
              </a:rPr>
              <a:t>PATOLOGIA NODULARE MONOLATERALE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BD1D5185-1E5B-4221-8327-DD7D41ABD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4118" y="3429000"/>
            <a:ext cx="3685346" cy="815126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b="1" dirty="0">
                <a:solidFill>
                  <a:srgbClr val="002060"/>
                </a:solidFill>
              </a:rPr>
              <a:t>PATOLOGIA NODULARE BILATERALE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2D9DDA12-A914-4FD5-8FA8-633B74070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192" y="5080284"/>
            <a:ext cx="2897259" cy="784153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b="1" dirty="0">
                <a:solidFill>
                  <a:srgbClr val="002060"/>
                </a:solidFill>
              </a:rPr>
              <a:t>LOBECTOMIA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59989F5D-07D2-4D54-BBAB-E498D4FDF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7551" y="5080284"/>
            <a:ext cx="2897259" cy="784154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b="1" dirty="0">
                <a:solidFill>
                  <a:srgbClr val="002060"/>
                </a:solidFill>
              </a:rPr>
              <a:t>TIROIDECTOMIA</a:t>
            </a:r>
          </a:p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b="1" dirty="0">
                <a:solidFill>
                  <a:srgbClr val="002060"/>
                </a:solidFill>
              </a:rPr>
              <a:t>TOTALE</a:t>
            </a:r>
          </a:p>
        </p:txBody>
      </p:sp>
      <p:cxnSp>
        <p:nvCxnSpPr>
          <p:cNvPr id="14" name="AutoShape 24">
            <a:extLst>
              <a:ext uri="{FF2B5EF4-FFF2-40B4-BE49-F238E27FC236}">
                <a16:creationId xmlns:a16="http://schemas.microsoft.com/office/drawing/2014/main" id="{01F74B84-F35A-449E-8F35-645357A75660}"/>
              </a:ext>
            </a:extLst>
          </p:cNvPr>
          <p:cNvCxnSpPr>
            <a:cxnSpLocks noChangeShapeType="1"/>
            <a:endCxn id="9" idx="0"/>
          </p:cNvCxnSpPr>
          <p:nvPr/>
        </p:nvCxnSpPr>
        <p:spPr bwMode="auto">
          <a:xfrm flipH="1">
            <a:off x="4041626" y="2671185"/>
            <a:ext cx="649844" cy="749175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0" name="AutoShape 24">
            <a:extLst>
              <a:ext uri="{FF2B5EF4-FFF2-40B4-BE49-F238E27FC236}">
                <a16:creationId xmlns:a16="http://schemas.microsoft.com/office/drawing/2014/main" id="{02E0DED5-5AC1-49E4-8CEF-AFF603532B35}"/>
              </a:ext>
            </a:extLst>
          </p:cNvPr>
          <p:cNvCxnSpPr>
            <a:cxnSpLocks noChangeShapeType="1"/>
            <a:endCxn id="11" idx="0"/>
          </p:cNvCxnSpPr>
          <p:nvPr/>
        </p:nvCxnSpPr>
        <p:spPr bwMode="auto">
          <a:xfrm>
            <a:off x="7648575" y="2671185"/>
            <a:ext cx="598216" cy="757815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6" name="AutoShape 28">
            <a:extLst>
              <a:ext uri="{FF2B5EF4-FFF2-40B4-BE49-F238E27FC236}">
                <a16:creationId xmlns:a16="http://schemas.microsoft.com/office/drawing/2014/main" id="{4A1C75AC-F10B-4295-9065-E9A889DC1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994" y="4457710"/>
            <a:ext cx="468050" cy="44644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altLang="it-IT" sz="1633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7" name="AutoShape 28">
            <a:extLst>
              <a:ext uri="{FF2B5EF4-FFF2-40B4-BE49-F238E27FC236}">
                <a16:creationId xmlns:a16="http://schemas.microsoft.com/office/drawing/2014/main" id="{4BD77DE4-08A4-480A-8C1F-7C8FAE4CD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2766" y="4466350"/>
            <a:ext cx="468050" cy="44644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altLang="it-IT" sz="1633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3</cp:revision>
  <dcterms:created xsi:type="dcterms:W3CDTF">2019-09-08T16:10:39Z</dcterms:created>
  <dcterms:modified xsi:type="dcterms:W3CDTF">2019-09-08T16:44:01Z</dcterms:modified>
</cp:coreProperties>
</file>