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81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5DC0F3-A603-465C-9571-27139E6B77C1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5DE13F-A9B8-4EA9-98D1-75E60BC214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6978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9">
            <a:extLst>
              <a:ext uri="{FF2B5EF4-FFF2-40B4-BE49-F238E27FC236}">
                <a16:creationId xmlns:a16="http://schemas.microsoft.com/office/drawing/2014/main" id="{D6801FF7-75A3-40C5-B96D-B7A67449815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/>
            </a:pPr>
            <a:fld id="{B39EA254-E81B-48F9-B83D-7B286B20C602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0" marR="0" lvl="0" indent="0" algn="r" defTabSz="449263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/>
              </a:pPr>
              <a:t>1</a:t>
            </a:fld>
            <a:endParaRPr kumimoji="0" lang="it-IT" altLang="it-IT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62467" name="Rectangle 1">
            <a:extLst>
              <a:ext uri="{FF2B5EF4-FFF2-40B4-BE49-F238E27FC236}">
                <a16:creationId xmlns:a16="http://schemas.microsoft.com/office/drawing/2014/main" id="{C174983C-79B9-4914-87BA-94C026EC9612}"/>
              </a:ext>
            </a:extLst>
          </p:cNvPr>
          <p:cNvSpPr txBox="1">
            <a:spLocks noChangeArrowheads="1" noTextEdit="1"/>
          </p:cNvSpPr>
          <p:nvPr>
            <p:ph type="sldImg"/>
          </p:nvPr>
        </p:nvSpPr>
        <p:spPr>
          <a:xfrm>
            <a:off x="1042988" y="949325"/>
            <a:ext cx="6243637" cy="46831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8" name="Rectangle 2">
            <a:extLst>
              <a:ext uri="{FF2B5EF4-FFF2-40B4-BE49-F238E27FC236}">
                <a16:creationId xmlns:a16="http://schemas.microsoft.com/office/drawing/2014/main" id="{695E8F1B-4212-47F4-BC5D-D14D275D9EE2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833438" y="5938838"/>
            <a:ext cx="6662737" cy="5621337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FDDBA7-96B2-436E-B17C-25C8F62350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481" y="1121879"/>
            <a:ext cx="9143040" cy="2387771"/>
          </a:xfrm>
        </p:spPr>
        <p:txBody>
          <a:bodyPr anchor="b"/>
          <a:lstStyle>
            <a:lvl1pPr algn="ctr">
              <a:defRPr sz="5443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7E08B23-BC67-411D-9338-EE2BEB448B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481" y="3601819"/>
            <a:ext cx="9143040" cy="1656174"/>
          </a:xfrm>
        </p:spPr>
        <p:txBody>
          <a:bodyPr/>
          <a:lstStyle>
            <a:lvl1pPr marL="0" indent="0" algn="ctr">
              <a:buNone/>
              <a:defRPr sz="2177"/>
            </a:lvl1pPr>
            <a:lvl2pPr marL="414772" indent="0" algn="ctr">
              <a:buNone/>
              <a:defRPr sz="1814"/>
            </a:lvl2pPr>
            <a:lvl3pPr marL="829544" indent="0" algn="ctr">
              <a:buNone/>
              <a:defRPr sz="1633"/>
            </a:lvl3pPr>
            <a:lvl4pPr marL="1244316" indent="0" algn="ctr">
              <a:buNone/>
              <a:defRPr sz="1452"/>
            </a:lvl4pPr>
            <a:lvl5pPr marL="1659087" indent="0" algn="ctr">
              <a:buNone/>
              <a:defRPr sz="1452"/>
            </a:lvl5pPr>
            <a:lvl6pPr marL="2073859" indent="0" algn="ctr">
              <a:buNone/>
              <a:defRPr sz="1452"/>
            </a:lvl6pPr>
            <a:lvl7pPr marL="2488631" indent="0" algn="ctr">
              <a:buNone/>
              <a:defRPr sz="1452"/>
            </a:lvl7pPr>
            <a:lvl8pPr marL="2903403" indent="0" algn="ctr">
              <a:buNone/>
              <a:defRPr sz="1452"/>
            </a:lvl8pPr>
            <a:lvl9pPr marL="3318175" indent="0" algn="ctr">
              <a:buNone/>
              <a:defRPr sz="1452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630379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04941C-5951-425B-96EC-2A7C83662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CF71EA1-B5C0-4F4D-8340-2A29E89BB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017171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5B75F28-28EA-441D-B617-9AC9B10A3D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7761" y="273629"/>
            <a:ext cx="2741760" cy="530695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C520191-EF43-4675-88A9-512B3153A3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8641" y="273629"/>
            <a:ext cx="8044800" cy="530695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362640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7C6B16-593A-43B9-BD4D-BFC0F6C08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5FA52E-707F-40FC-9268-B8C66221E1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993042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9CEE01-28DE-4C2A-97B7-B347BEF6D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361" y="1709460"/>
            <a:ext cx="10515839" cy="2852939"/>
          </a:xfrm>
        </p:spPr>
        <p:txBody>
          <a:bodyPr anchor="b"/>
          <a:lstStyle>
            <a:lvl1pPr>
              <a:defRPr sz="5443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FA3B4D9-5FFE-4AD0-A6A2-124806D619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361" y="4589763"/>
            <a:ext cx="10515839" cy="1499197"/>
          </a:xfrm>
        </p:spPr>
        <p:txBody>
          <a:bodyPr/>
          <a:lstStyle>
            <a:lvl1pPr marL="0" indent="0">
              <a:buNone/>
              <a:defRPr sz="2177"/>
            </a:lvl1pPr>
            <a:lvl2pPr marL="414772" indent="0">
              <a:buNone/>
              <a:defRPr sz="1814"/>
            </a:lvl2pPr>
            <a:lvl3pPr marL="829544" indent="0">
              <a:buNone/>
              <a:defRPr sz="1633"/>
            </a:lvl3pPr>
            <a:lvl4pPr marL="1244316" indent="0">
              <a:buNone/>
              <a:defRPr sz="1452"/>
            </a:lvl4pPr>
            <a:lvl5pPr marL="1659087" indent="0">
              <a:buNone/>
              <a:defRPr sz="1452"/>
            </a:lvl5pPr>
            <a:lvl6pPr marL="2073859" indent="0">
              <a:buNone/>
              <a:defRPr sz="1452"/>
            </a:lvl6pPr>
            <a:lvl7pPr marL="2488631" indent="0">
              <a:buNone/>
              <a:defRPr sz="1452"/>
            </a:lvl7pPr>
            <a:lvl8pPr marL="2903403" indent="0">
              <a:buNone/>
              <a:defRPr sz="1452"/>
            </a:lvl8pPr>
            <a:lvl9pPr marL="3318175" indent="0">
              <a:buNone/>
              <a:defRPr sz="1452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980722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879B58-9DCD-41CC-9EB1-D2DB53457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DAE2E66-9312-47FC-9941-D175ACADB4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8641" y="1604328"/>
            <a:ext cx="5393279" cy="397625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E6B8424-6378-42B6-8E15-B502A45FA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6240" y="1604328"/>
            <a:ext cx="5393281" cy="397625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546290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D7F4F2-9A08-492A-88FF-0A9C420E7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041" y="365798"/>
            <a:ext cx="10515839" cy="1324939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94F8720-1532-489A-B3F5-8E28BA6654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041" y="1680657"/>
            <a:ext cx="5159039" cy="823766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772" indent="0">
              <a:buNone/>
              <a:defRPr sz="1814" b="1"/>
            </a:lvl2pPr>
            <a:lvl3pPr marL="829544" indent="0">
              <a:buNone/>
              <a:defRPr sz="1633" b="1"/>
            </a:lvl3pPr>
            <a:lvl4pPr marL="1244316" indent="0">
              <a:buNone/>
              <a:defRPr sz="1452" b="1"/>
            </a:lvl4pPr>
            <a:lvl5pPr marL="1659087" indent="0">
              <a:buNone/>
              <a:defRPr sz="1452" b="1"/>
            </a:lvl5pPr>
            <a:lvl6pPr marL="2073859" indent="0">
              <a:buNone/>
              <a:defRPr sz="1452" b="1"/>
            </a:lvl6pPr>
            <a:lvl7pPr marL="2488631" indent="0">
              <a:buNone/>
              <a:defRPr sz="1452" b="1"/>
            </a:lvl7pPr>
            <a:lvl8pPr marL="2903403" indent="0">
              <a:buNone/>
              <a:defRPr sz="1452" b="1"/>
            </a:lvl8pPr>
            <a:lvl9pPr marL="3318175" indent="0">
              <a:buNone/>
              <a:defRPr sz="1452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5AFC275-493F-426F-8C03-22CEF2FC40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041" y="2504424"/>
            <a:ext cx="5159039" cy="368534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B070FCB-72D8-42EF-BF6E-662910138B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801" y="1680657"/>
            <a:ext cx="5182079" cy="823766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772" indent="0">
              <a:buNone/>
              <a:defRPr sz="1814" b="1"/>
            </a:lvl2pPr>
            <a:lvl3pPr marL="829544" indent="0">
              <a:buNone/>
              <a:defRPr sz="1633" b="1"/>
            </a:lvl3pPr>
            <a:lvl4pPr marL="1244316" indent="0">
              <a:buNone/>
              <a:defRPr sz="1452" b="1"/>
            </a:lvl4pPr>
            <a:lvl5pPr marL="1659087" indent="0">
              <a:buNone/>
              <a:defRPr sz="1452" b="1"/>
            </a:lvl5pPr>
            <a:lvl6pPr marL="2073859" indent="0">
              <a:buNone/>
              <a:defRPr sz="1452" b="1"/>
            </a:lvl6pPr>
            <a:lvl7pPr marL="2488631" indent="0">
              <a:buNone/>
              <a:defRPr sz="1452" b="1"/>
            </a:lvl7pPr>
            <a:lvl8pPr marL="2903403" indent="0">
              <a:buNone/>
              <a:defRPr sz="1452" b="1"/>
            </a:lvl8pPr>
            <a:lvl9pPr marL="3318175" indent="0">
              <a:buNone/>
              <a:defRPr sz="1452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8F7236C-04B5-47CC-88A4-752B1BF271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801" y="2504424"/>
            <a:ext cx="5182079" cy="368534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4213069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4D900E-49D4-4661-BF8F-325180A49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4135873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3360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D45180-EDDD-431F-B381-CAF098E0D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041" y="456528"/>
            <a:ext cx="3932160" cy="1601448"/>
          </a:xfrm>
        </p:spPr>
        <p:txBody>
          <a:bodyPr anchor="b"/>
          <a:lstStyle>
            <a:lvl1pPr>
              <a:defRPr sz="2903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BAD3244-B071-46FA-A068-E5766E97B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4001" y="987944"/>
            <a:ext cx="6170880" cy="4873472"/>
          </a:xfrm>
        </p:spPr>
        <p:txBody>
          <a:bodyPr/>
          <a:lstStyle>
            <a:lvl1pPr>
              <a:defRPr sz="2903"/>
            </a:lvl1pPr>
            <a:lvl2pPr>
              <a:defRPr sz="2540"/>
            </a:lvl2pPr>
            <a:lvl3pPr>
              <a:defRPr sz="2177"/>
            </a:lvl3pPr>
            <a:lvl4pPr>
              <a:defRPr sz="1814"/>
            </a:lvl4pPr>
            <a:lvl5pPr>
              <a:defRPr sz="1814"/>
            </a:lvl5pPr>
            <a:lvl6pPr>
              <a:defRPr sz="1814"/>
            </a:lvl6pPr>
            <a:lvl7pPr>
              <a:defRPr sz="1814"/>
            </a:lvl7pPr>
            <a:lvl8pPr>
              <a:defRPr sz="1814"/>
            </a:lvl8pPr>
            <a:lvl9pPr>
              <a:defRPr sz="1814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AAAEE89-D8C9-478D-A173-4D64A56574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041" y="2057977"/>
            <a:ext cx="3932160" cy="3810640"/>
          </a:xfrm>
        </p:spPr>
        <p:txBody>
          <a:bodyPr/>
          <a:lstStyle>
            <a:lvl1pPr marL="0" indent="0">
              <a:buNone/>
              <a:defRPr sz="1452"/>
            </a:lvl1pPr>
            <a:lvl2pPr marL="414772" indent="0">
              <a:buNone/>
              <a:defRPr sz="1270"/>
            </a:lvl2pPr>
            <a:lvl3pPr marL="829544" indent="0">
              <a:buNone/>
              <a:defRPr sz="1089"/>
            </a:lvl3pPr>
            <a:lvl4pPr marL="1244316" indent="0">
              <a:buNone/>
              <a:defRPr sz="907"/>
            </a:lvl4pPr>
            <a:lvl5pPr marL="1659087" indent="0">
              <a:buNone/>
              <a:defRPr sz="907"/>
            </a:lvl5pPr>
            <a:lvl6pPr marL="2073859" indent="0">
              <a:buNone/>
              <a:defRPr sz="907"/>
            </a:lvl6pPr>
            <a:lvl7pPr marL="2488631" indent="0">
              <a:buNone/>
              <a:defRPr sz="907"/>
            </a:lvl7pPr>
            <a:lvl8pPr marL="2903403" indent="0">
              <a:buNone/>
              <a:defRPr sz="907"/>
            </a:lvl8pPr>
            <a:lvl9pPr marL="3318175" indent="0">
              <a:buNone/>
              <a:defRPr sz="90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219887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3CCB39-7F14-474E-8540-1CEAB512E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041" y="456528"/>
            <a:ext cx="3932160" cy="1601448"/>
          </a:xfrm>
        </p:spPr>
        <p:txBody>
          <a:bodyPr anchor="b"/>
          <a:lstStyle>
            <a:lvl1pPr>
              <a:defRPr sz="2903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08E31D8-3B18-4FDB-84D5-8C3CFBA3C2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4001" y="987944"/>
            <a:ext cx="6170880" cy="4873472"/>
          </a:xfrm>
        </p:spPr>
        <p:txBody>
          <a:bodyPr/>
          <a:lstStyle>
            <a:lvl1pPr marL="0" indent="0">
              <a:buNone/>
              <a:defRPr sz="2903"/>
            </a:lvl1pPr>
            <a:lvl2pPr marL="414772" indent="0">
              <a:buNone/>
              <a:defRPr sz="2540"/>
            </a:lvl2pPr>
            <a:lvl3pPr marL="829544" indent="0">
              <a:buNone/>
              <a:defRPr sz="2177"/>
            </a:lvl3pPr>
            <a:lvl4pPr marL="1244316" indent="0">
              <a:buNone/>
              <a:defRPr sz="1814"/>
            </a:lvl4pPr>
            <a:lvl5pPr marL="1659087" indent="0">
              <a:buNone/>
              <a:defRPr sz="1814"/>
            </a:lvl5pPr>
            <a:lvl6pPr marL="2073859" indent="0">
              <a:buNone/>
              <a:defRPr sz="1814"/>
            </a:lvl6pPr>
            <a:lvl7pPr marL="2488631" indent="0">
              <a:buNone/>
              <a:defRPr sz="1814"/>
            </a:lvl7pPr>
            <a:lvl8pPr marL="2903403" indent="0">
              <a:buNone/>
              <a:defRPr sz="1814"/>
            </a:lvl8pPr>
            <a:lvl9pPr marL="3318175" indent="0">
              <a:buNone/>
              <a:defRPr sz="1814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08D85CB-8B67-4B40-8568-2B55A7EBA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041" y="2057977"/>
            <a:ext cx="3932160" cy="3810640"/>
          </a:xfrm>
        </p:spPr>
        <p:txBody>
          <a:bodyPr/>
          <a:lstStyle>
            <a:lvl1pPr marL="0" indent="0">
              <a:buNone/>
              <a:defRPr sz="1452"/>
            </a:lvl1pPr>
            <a:lvl2pPr marL="414772" indent="0">
              <a:buNone/>
              <a:defRPr sz="1270"/>
            </a:lvl2pPr>
            <a:lvl3pPr marL="829544" indent="0">
              <a:buNone/>
              <a:defRPr sz="1089"/>
            </a:lvl3pPr>
            <a:lvl4pPr marL="1244316" indent="0">
              <a:buNone/>
              <a:defRPr sz="907"/>
            </a:lvl4pPr>
            <a:lvl5pPr marL="1659087" indent="0">
              <a:buNone/>
              <a:defRPr sz="907"/>
            </a:lvl5pPr>
            <a:lvl6pPr marL="2073859" indent="0">
              <a:buNone/>
              <a:defRPr sz="907"/>
            </a:lvl6pPr>
            <a:lvl7pPr marL="2488631" indent="0">
              <a:buNone/>
              <a:defRPr sz="907"/>
            </a:lvl7pPr>
            <a:lvl8pPr marL="2903403" indent="0">
              <a:buNone/>
              <a:defRPr sz="907"/>
            </a:lvl8pPr>
            <a:lvl9pPr marL="3318175" indent="0">
              <a:buNone/>
              <a:defRPr sz="90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110769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4177546E-3022-4178-A80C-04DB4062B8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8641" y="273629"/>
            <a:ext cx="10970880" cy="1143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Fai clic per modificare il formato del testo del titolo</a:t>
            </a: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4505E1A8-7996-4670-8897-3304684D38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8641" y="1604328"/>
            <a:ext cx="10970880" cy="3976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Fai clic per modificare il formato del testo della struttura</a:t>
            </a:r>
          </a:p>
          <a:p>
            <a:pPr lvl="1"/>
            <a:r>
              <a:rPr lang="en-GB" altLang="it-IT"/>
              <a:t>Secondo livello struttura</a:t>
            </a:r>
          </a:p>
          <a:p>
            <a:pPr lvl="2"/>
            <a:r>
              <a:rPr lang="en-GB" altLang="it-IT"/>
              <a:t>Terzo livello struttura</a:t>
            </a:r>
          </a:p>
          <a:p>
            <a:pPr lvl="3"/>
            <a:r>
              <a:rPr lang="en-GB" altLang="it-IT"/>
              <a:t>Quarto livello struttura</a:t>
            </a:r>
          </a:p>
          <a:p>
            <a:pPr lvl="4"/>
            <a:r>
              <a:rPr lang="en-GB" altLang="it-IT"/>
              <a:t>Quinto livello struttura</a:t>
            </a:r>
          </a:p>
          <a:p>
            <a:pPr lvl="4"/>
            <a:r>
              <a:rPr lang="en-GB" altLang="it-IT"/>
              <a:t>Sesto livello struttura</a:t>
            </a:r>
          </a:p>
          <a:p>
            <a:pPr lvl="4"/>
            <a:r>
              <a:rPr lang="en-GB" altLang="it-IT"/>
              <a:t>Settimo livello struttura</a:t>
            </a:r>
          </a:p>
        </p:txBody>
      </p:sp>
    </p:spTree>
    <p:extLst>
      <p:ext uri="{BB962C8B-B14F-4D97-AF65-F5344CB8AC3E}">
        <p14:creationId xmlns:p14="http://schemas.microsoft.com/office/powerpoint/2010/main" val="2258996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07571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07571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>
          <a:solidFill>
            <a:srgbClr val="000000"/>
          </a:solidFill>
          <a:latin typeface="Arial" panose="020B0604020202020204" pitchFamily="34" charset="0"/>
          <a:cs typeface="DejaVu Sans" charset="0"/>
        </a:defRPr>
      </a:lvl2pPr>
      <a:lvl3pPr algn="l" defTabSz="407571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>
          <a:solidFill>
            <a:srgbClr val="000000"/>
          </a:solidFill>
          <a:latin typeface="Arial" panose="020B0604020202020204" pitchFamily="34" charset="0"/>
          <a:cs typeface="DejaVu Sans" charset="0"/>
        </a:defRPr>
      </a:lvl3pPr>
      <a:lvl4pPr algn="l" defTabSz="407571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>
          <a:solidFill>
            <a:srgbClr val="000000"/>
          </a:solidFill>
          <a:latin typeface="Arial" panose="020B0604020202020204" pitchFamily="34" charset="0"/>
          <a:cs typeface="DejaVu Sans" charset="0"/>
        </a:defRPr>
      </a:lvl4pPr>
      <a:lvl5pPr algn="l" defTabSz="407571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>
          <a:solidFill>
            <a:srgbClr val="000000"/>
          </a:solidFill>
          <a:latin typeface="Arial" panose="020B0604020202020204" pitchFamily="34" charset="0"/>
          <a:cs typeface="DejaVu Sans" charset="0"/>
        </a:defRPr>
      </a:lvl5pPr>
      <a:lvl6pPr marL="2281245" indent="-207386" algn="l" defTabSz="407571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>
          <a:solidFill>
            <a:srgbClr val="000000"/>
          </a:solidFill>
          <a:latin typeface="Arial" panose="020B0604020202020204" pitchFamily="34" charset="0"/>
          <a:cs typeface="DejaVu Sans" charset="0"/>
        </a:defRPr>
      </a:lvl6pPr>
      <a:lvl7pPr marL="2696017" indent="-207386" algn="l" defTabSz="407571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>
          <a:solidFill>
            <a:srgbClr val="000000"/>
          </a:solidFill>
          <a:latin typeface="Arial" panose="020B0604020202020204" pitchFamily="34" charset="0"/>
          <a:cs typeface="DejaVu Sans" charset="0"/>
        </a:defRPr>
      </a:lvl7pPr>
      <a:lvl8pPr marL="3110789" indent="-207386" algn="l" defTabSz="407571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>
          <a:solidFill>
            <a:srgbClr val="000000"/>
          </a:solidFill>
          <a:latin typeface="Arial" panose="020B0604020202020204" pitchFamily="34" charset="0"/>
          <a:cs typeface="DejaVu Sans" charset="0"/>
        </a:defRPr>
      </a:lvl8pPr>
      <a:lvl9pPr marL="3525561" indent="-207386" algn="l" defTabSz="407571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66">
          <a:solidFill>
            <a:srgbClr val="000000"/>
          </a:solidFill>
          <a:latin typeface="Arial" panose="020B0604020202020204" pitchFamily="34" charset="0"/>
          <a:cs typeface="DejaVu Sans" charset="0"/>
        </a:defRPr>
      </a:lvl9pPr>
    </p:titleStyle>
    <p:bodyStyle>
      <a:lvl1pPr marL="311079" indent="-311079" algn="l" defTabSz="407571" rtl="0" eaLnBrk="0" fontAlgn="base" hangingPunct="0">
        <a:lnSpc>
          <a:spcPct val="90000"/>
        </a:lnSpc>
        <a:spcBef>
          <a:spcPts val="748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7" kern="1200">
          <a:solidFill>
            <a:srgbClr val="000000"/>
          </a:solidFill>
          <a:latin typeface="+mn-lt"/>
          <a:ea typeface="+mn-ea"/>
          <a:cs typeface="+mn-cs"/>
        </a:defRPr>
      </a:lvl1pPr>
      <a:lvl2pPr marL="674004" indent="-259232" algn="l" defTabSz="407571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724" kern="1200">
          <a:solidFill>
            <a:srgbClr val="000000"/>
          </a:solidFill>
          <a:latin typeface="+mn-lt"/>
          <a:ea typeface="+mn-ea"/>
          <a:cs typeface="+mn-cs"/>
        </a:defRPr>
      </a:lvl2pPr>
      <a:lvl3pPr marL="1036930" indent="-207386" algn="l" defTabSz="407571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452" kern="1200">
          <a:solidFill>
            <a:srgbClr val="000000"/>
          </a:solidFill>
          <a:latin typeface="+mn-lt"/>
          <a:ea typeface="+mn-ea"/>
          <a:cs typeface="+mn-cs"/>
        </a:defRPr>
      </a:lvl3pPr>
      <a:lvl4pPr marL="1451701" indent="-207386" algn="l" defTabSz="407571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270" kern="1200">
          <a:solidFill>
            <a:srgbClr val="000000"/>
          </a:solidFill>
          <a:latin typeface="+mn-lt"/>
          <a:ea typeface="+mn-ea"/>
          <a:cs typeface="+mn-cs"/>
        </a:defRPr>
      </a:lvl4pPr>
      <a:lvl5pPr marL="1866473" indent="-207386" algn="l" defTabSz="407571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270" kern="1200">
          <a:solidFill>
            <a:srgbClr val="000000"/>
          </a:solidFill>
          <a:latin typeface="+mn-lt"/>
          <a:ea typeface="+mn-ea"/>
          <a:cs typeface="+mn-cs"/>
        </a:defRPr>
      </a:lvl5pPr>
      <a:lvl6pPr marL="2281245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696017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3110789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525561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1pPr>
      <a:lvl2pPr marL="414772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2pPr>
      <a:lvl3pPr marL="829544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3pPr>
      <a:lvl4pPr marL="1244316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659087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073859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488631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2903403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318175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>
            <a:extLst>
              <a:ext uri="{FF2B5EF4-FFF2-40B4-BE49-F238E27FC236}">
                <a16:creationId xmlns:a16="http://schemas.microsoft.com/office/drawing/2014/main" id="{A3443672-AC0A-44BA-9C21-09F65AE8F9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0094" y="2122784"/>
            <a:ext cx="4648808" cy="2940789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70C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603" tIns="33638" rIns="67603" bIns="33638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defTabSz="40757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Courier New" panose="02070309020205020404" pitchFamily="49" charset="0"/>
              <a:buChar char="o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lang="it-IT" altLang="it-IT" sz="2540" b="1" dirty="0">
                <a:solidFill>
                  <a:srgbClr val="0070C0"/>
                </a:solidFill>
                <a:latin typeface="Arial"/>
              </a:rPr>
              <a:t>Dimensioni (&gt;40 mm)</a:t>
            </a:r>
          </a:p>
          <a:p>
            <a:pPr defTabSz="40757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Courier New" panose="02070309020205020404" pitchFamily="49" charset="0"/>
              <a:buChar char="o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lang="it-IT" altLang="it-IT" sz="2540" b="1" dirty="0">
                <a:solidFill>
                  <a:srgbClr val="0070C0"/>
                </a:solidFill>
                <a:latin typeface="Arial"/>
              </a:rPr>
              <a:t>Consistenza elevata</a:t>
            </a:r>
          </a:p>
          <a:p>
            <a:pPr defTabSz="40757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Courier New" panose="02070309020205020404" pitchFamily="49" charset="0"/>
              <a:buChar char="o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lang="it-IT" altLang="it-IT" sz="2540" b="1" dirty="0">
                <a:solidFill>
                  <a:srgbClr val="0070C0"/>
                </a:solidFill>
                <a:latin typeface="Arial"/>
              </a:rPr>
              <a:t>Margini irregolari</a:t>
            </a:r>
          </a:p>
          <a:p>
            <a:pPr defTabSz="40757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Courier New" panose="02070309020205020404" pitchFamily="49" charset="0"/>
              <a:buChar char="o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lang="it-IT" altLang="it-IT" sz="2540" b="1" dirty="0">
                <a:solidFill>
                  <a:srgbClr val="0070C0"/>
                </a:solidFill>
                <a:latin typeface="Arial"/>
              </a:rPr>
              <a:t>Fissità sui piani sottostanti</a:t>
            </a:r>
          </a:p>
          <a:p>
            <a:pPr defTabSz="40757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Courier New" panose="02070309020205020404" pitchFamily="49" charset="0"/>
              <a:buChar char="o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lang="it-IT" altLang="it-IT" sz="2540" b="1" dirty="0">
                <a:solidFill>
                  <a:srgbClr val="0070C0"/>
                </a:solidFill>
                <a:latin typeface="Arial"/>
              </a:rPr>
              <a:t>Coinvolgimento linfonodale</a:t>
            </a:r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F41514A6-1FAC-4D57-9C13-8823829F4E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578" y="5818211"/>
            <a:ext cx="8207421" cy="616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603" tIns="33638" rIns="67603" bIns="33638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defTabSz="407571" fontAlgn="base">
              <a:spcBef>
                <a:spcPct val="0"/>
              </a:spcBef>
              <a:spcAft>
                <a:spcPct val="0"/>
              </a:spcAft>
              <a:buClrTx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  <a:tab pos="8151419" algn="l"/>
              </a:tabLst>
            </a:pPr>
            <a:r>
              <a:rPr lang="it-IT" altLang="it-IT" sz="1724" b="1">
                <a:solidFill>
                  <a:srgbClr val="FF0000"/>
                </a:solidFill>
              </a:rPr>
              <a:t>N.B.: Il rischio di cancro non è significativamente differente nei pazienti con nodulo tiroideo unico rispetto a quelli con gozzo multinodulare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B5257F8C-CCE5-4A81-B21D-7EB059D35D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3609" y="423405"/>
            <a:ext cx="5967987" cy="104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603" tIns="33638" rIns="67603" bIns="33638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lang="it-IT" altLang="it-IT" sz="2903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L’ESAME OBBIETTIVO</a:t>
            </a:r>
          </a:p>
          <a:p>
            <a:pPr algn="ctr" defTabSz="407571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lang="it-IT" altLang="it-IT" sz="2903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(fattori di rischio per malignità)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Arial"/>
        <a:ea typeface=""/>
        <a:cs typeface="DejaVu Sans"/>
      </a:majorFont>
      <a:minorFont>
        <a:latin typeface="Arial"/>
        <a:ea typeface="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Courier New</vt:lpstr>
      <vt:lpstr>DejaVu Sans</vt:lpstr>
      <vt:lpstr>Times New Roman</vt:lpstr>
      <vt:lpstr>1_Tema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Giampaolo Papi</dc:creator>
  <cp:lastModifiedBy>Giampaolo Papi</cp:lastModifiedBy>
  <cp:revision>1</cp:revision>
  <dcterms:created xsi:type="dcterms:W3CDTF">2019-09-08T12:49:25Z</dcterms:created>
  <dcterms:modified xsi:type="dcterms:W3CDTF">2019-09-08T12:50:00Z</dcterms:modified>
</cp:coreProperties>
</file>