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5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4" y="1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B275A9-BD13-40A0-B945-9B1FBE6BC977}" type="datetimeFigureOut">
              <a:rPr lang="it-IT" smtClean="0"/>
              <a:t>08/09/2019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B17584-D78A-410D-9CB0-3ABF20E2632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168154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9">
            <a:extLst>
              <a:ext uri="{FF2B5EF4-FFF2-40B4-BE49-F238E27FC236}">
                <a16:creationId xmlns:a16="http://schemas.microsoft.com/office/drawing/2014/main" id="{7F38A065-06F0-403E-8B63-B7DFF3A4E2C0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>
              <a:buClrTx/>
              <a:buFontTx/>
              <a:buNone/>
            </a:pPr>
            <a:fld id="{F49ADEA2-0C0D-4ADF-A20B-3FF57E651D39}" type="slidenum">
              <a:rPr lang="it-IT" altLang="it-IT">
                <a:solidFill>
                  <a:srgbClr val="000000"/>
                </a:solidFill>
                <a:latin typeface="Times New Roman" panose="02020603050405020304" pitchFamily="18" charset="0"/>
              </a:rPr>
              <a:pPr>
                <a:buClrTx/>
                <a:buFontTx/>
                <a:buNone/>
              </a:pPr>
              <a:t>1</a:t>
            </a:fld>
            <a:endParaRPr lang="it-IT" altLang="it-IT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0179" name="Text Box 1">
            <a:extLst>
              <a:ext uri="{FF2B5EF4-FFF2-40B4-BE49-F238E27FC236}">
                <a16:creationId xmlns:a16="http://schemas.microsoft.com/office/drawing/2014/main" id="{1B9E0182-8903-49B3-A663-81FC2CD640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16463" y="11876088"/>
            <a:ext cx="3611562" cy="619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>
              <a:lnSpc>
                <a:spcPct val="95000"/>
              </a:lnSpc>
              <a:buClrTx/>
              <a:buFontTx/>
              <a:buNone/>
            </a:pPr>
            <a:fld id="{86FC09F3-05B7-487D-BC33-11A58B7CB395}" type="slidenum">
              <a:rPr lang="it-IT" altLang="it-IT" sz="1400">
                <a:solidFill>
                  <a:srgbClr val="000000"/>
                </a:solidFill>
                <a:latin typeface="Times New Roman" panose="02020603050405020304" pitchFamily="18" charset="0"/>
              </a:rPr>
              <a:pPr algn="r" eaLnBrk="1">
                <a:lnSpc>
                  <a:spcPct val="95000"/>
                </a:lnSpc>
                <a:buClrTx/>
                <a:buFontTx/>
                <a:buNone/>
              </a:pPr>
              <a:t>1</a:t>
            </a:fld>
            <a:endParaRPr lang="it-IT" altLang="it-IT" sz="1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0180" name="Rectangle 2">
            <a:extLst>
              <a:ext uri="{FF2B5EF4-FFF2-40B4-BE49-F238E27FC236}">
                <a16:creationId xmlns:a16="http://schemas.microsoft.com/office/drawing/2014/main" id="{10112471-5EC4-48E3-A87B-6CA1BA9D1351}"/>
              </a:ext>
            </a:extLst>
          </p:cNvPr>
          <p:cNvSpPr txBox="1">
            <a:spLocks noChangeArrowheads="1" noTextEdit="1"/>
          </p:cNvSpPr>
          <p:nvPr>
            <p:ph type="sldImg"/>
          </p:nvPr>
        </p:nvSpPr>
        <p:spPr>
          <a:xfrm>
            <a:off x="1042988" y="949325"/>
            <a:ext cx="6245225" cy="468471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0181" name="Text Box 3">
            <a:extLst>
              <a:ext uri="{FF2B5EF4-FFF2-40B4-BE49-F238E27FC236}">
                <a16:creationId xmlns:a16="http://schemas.microsoft.com/office/drawing/2014/main" id="{7D1862F2-D322-4543-9A1B-D4FE8AF33C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3438" y="5938838"/>
            <a:ext cx="6664325" cy="562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it-IT" alt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6BD4C43-8FCE-4500-86A4-924DA9C04AB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052012E5-BE84-43BC-AC07-FC9BBD98F6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722315B-70F1-40C2-AFBE-661E7C9372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F815D-1F92-4233-B27D-E35E826DF34E}" type="datetimeFigureOut">
              <a:rPr lang="it-IT" smtClean="0"/>
              <a:t>08/09/2019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B8BD755-FFCD-4DD5-85AC-20318C2EF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66BB652-6228-45ED-8940-5975397A40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F983A-5AF9-455C-89C9-31C4638750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91405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73A60A3-35E3-401D-921D-4CB60DFEF8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2D218060-A2D2-4F68-BEB3-17501E0853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11F2E47-FDD9-434C-A2D9-2A2CFC30BB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F815D-1F92-4233-B27D-E35E826DF34E}" type="datetimeFigureOut">
              <a:rPr lang="it-IT" smtClean="0"/>
              <a:t>08/09/2019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271EB11-C677-4BA3-AC4F-53C1A82909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171A6D1-4F8D-49D6-B543-C2103F61AF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F983A-5AF9-455C-89C9-31C4638750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740991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7ADA4E8A-D06C-4A90-A6A1-9D79FCE3279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A32A95B6-5AFE-4BE8-A836-85552CCE65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417D5CA-B417-4C6A-80E7-95E1CED021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F815D-1F92-4233-B27D-E35E826DF34E}" type="datetimeFigureOut">
              <a:rPr lang="it-IT" smtClean="0"/>
              <a:t>08/09/2019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AF84F59-A73E-428A-B801-015933CF8D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85AF732-6C5F-4729-9D82-809F147F2B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F983A-5AF9-455C-89C9-31C4638750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586163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347095E-6A87-4226-B8FF-09ADE8C86C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2F4CC65-020A-41E2-B66C-D9D7CB6ACF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236B082-D1AD-417E-9EA0-68F6749045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F815D-1F92-4233-B27D-E35E826DF34E}" type="datetimeFigureOut">
              <a:rPr lang="it-IT" smtClean="0"/>
              <a:t>08/09/2019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86081C8-89AD-4907-B20F-8D00914C0A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41DCAE5-5BAC-4B00-9E6F-1DA62A3D84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F983A-5AF9-455C-89C9-31C4638750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672593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8BD8FDD-55C4-42D3-95CF-EFBB518B10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1C4ACBF6-6412-4F0B-8F08-8C7724033D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EB0174E-C9C7-4E58-B421-65D8CFEFEA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F815D-1F92-4233-B27D-E35E826DF34E}" type="datetimeFigureOut">
              <a:rPr lang="it-IT" smtClean="0"/>
              <a:t>08/09/2019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C61C55B-AF9E-478D-AFF1-E31A5A8A87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142E7EE-8334-4841-BB1A-F21D624034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F983A-5AF9-455C-89C9-31C4638750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560808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A09C3FB-8AB4-44D7-9770-1EF268CF11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9ABAF4A-A563-4AFD-850E-F88F5391908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22646A73-488A-42C9-9507-ACB4916B9E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93E5DF76-C6E5-4D46-ABCF-D24E66A417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F815D-1F92-4233-B27D-E35E826DF34E}" type="datetimeFigureOut">
              <a:rPr lang="it-IT" smtClean="0"/>
              <a:t>08/09/2019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E6680635-8D81-4505-AB11-E986E4AB0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3A2D4C41-A135-48CE-AFAF-849942D8D1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F983A-5AF9-455C-89C9-31C4638750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502081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0A8642C-4EDE-4CEF-A396-96254E2C71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A25765AC-1FED-41C9-8D59-BF2B0A5E1A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F8EEB32E-AE75-44D2-AE2E-1ADCBF063B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AD490DE9-7734-49A8-B88A-3C6B1C12B8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36D4CD11-8DA7-43F5-A1D2-9961C154A2F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FE163302-C7C3-47F1-A893-0B99EF7FBA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F815D-1F92-4233-B27D-E35E826DF34E}" type="datetimeFigureOut">
              <a:rPr lang="it-IT" smtClean="0"/>
              <a:t>08/09/2019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66710E21-3E42-4C1B-8710-73902C7D59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BEFA3ED7-9344-441A-BDAE-6345BF1725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F983A-5AF9-455C-89C9-31C4638750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883446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72618F6-F817-41C7-AF47-CB4E337EE9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2ACA1460-479B-4332-9A69-6FAA941AFC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F815D-1F92-4233-B27D-E35E826DF34E}" type="datetimeFigureOut">
              <a:rPr lang="it-IT" smtClean="0"/>
              <a:t>08/09/2019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AC8D8D0D-C1CE-4A16-B393-90D91A60EE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279ED16E-1A06-4CCD-A312-26AE677632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F983A-5AF9-455C-89C9-31C4638750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353843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830DBDE4-38B0-43FA-B473-ADC73888EC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F815D-1F92-4233-B27D-E35E826DF34E}" type="datetimeFigureOut">
              <a:rPr lang="it-IT" smtClean="0"/>
              <a:t>08/09/2019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826D1421-CB3C-4D44-B10B-FF07358007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8AD55D1A-C1E6-42B2-9FDB-91AB11F35A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F983A-5AF9-455C-89C9-31C4638750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50694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0CC6EA4-DB56-4496-950B-D608A25604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5E00859-03AF-41DD-893E-87137F8F6C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072D8C53-1F30-4F1E-A416-6DFB6AA9D9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D27E5A84-7174-465D-BA26-99A257F8C5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F815D-1F92-4233-B27D-E35E826DF34E}" type="datetimeFigureOut">
              <a:rPr lang="it-IT" smtClean="0"/>
              <a:t>08/09/2019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00A7D28E-7734-4D8A-B482-E60BB05ED6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33854AD0-2E10-4B87-87FD-B7C36A217B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F983A-5AF9-455C-89C9-31C4638750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948022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E26AF17-118F-4F59-AE04-16F766FE77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82D53B68-E285-4EB7-93AC-EF567863EC5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2DD07AE2-808E-433F-9855-CA94999842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DBE071E8-C5A5-4EBE-B8B2-AD06CC70DF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F815D-1F92-4233-B27D-E35E826DF34E}" type="datetimeFigureOut">
              <a:rPr lang="it-IT" smtClean="0"/>
              <a:t>08/09/2019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54FBE5C9-8361-4831-A2F2-C8A8C0DAA6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34FED365-9D17-4752-8965-1D95AB9F7B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F983A-5AF9-455C-89C9-31C4638750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41935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D6701301-F4AD-4C1A-A7C6-DA57B68C05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C2A9F31B-495C-46D1-8617-DF351B64D0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67414B3-4767-488F-98EA-2546EC4E58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BF815D-1F92-4233-B27D-E35E826DF34E}" type="datetimeFigureOut">
              <a:rPr lang="it-IT" smtClean="0"/>
              <a:t>08/09/2019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78AA976-44ED-42BE-9385-C3D16FDAF0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37B1C66-0A94-4290-8D88-9668E5E9F62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EF983A-5AF9-455C-89C9-31C4638750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692564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ext Box 1">
            <a:extLst>
              <a:ext uri="{FF2B5EF4-FFF2-40B4-BE49-F238E27FC236}">
                <a16:creationId xmlns:a16="http://schemas.microsoft.com/office/drawing/2014/main" id="{4AD6DCB5-F227-4468-85F7-B4987E855D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71149" y="750320"/>
            <a:ext cx="4126033" cy="931777"/>
          </a:xfrm>
          <a:prstGeom prst="rect">
            <a:avLst/>
          </a:prstGeom>
          <a:solidFill>
            <a:srgbClr val="99FF66"/>
          </a:solidFill>
          <a:ln w="29160" cap="sq">
            <a:solidFill>
              <a:srgbClr val="FF33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4710" tIns="53887" rIns="94710" bIns="53887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>
              <a:lnSpc>
                <a:spcPct val="93000"/>
              </a:lnSpc>
              <a:spcAft>
                <a:spcPts val="1032"/>
              </a:spcAft>
              <a:buSzPct val="100000"/>
              <a:defRPr/>
            </a:pPr>
            <a:r>
              <a:rPr lang="it-IT" altLang="it-IT" sz="2359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- ECOGRAFIA TIROIDEA</a:t>
            </a:r>
          </a:p>
          <a:p>
            <a:pPr eaLnBrk="1">
              <a:lnSpc>
                <a:spcPct val="93000"/>
              </a:lnSpc>
              <a:buSzPct val="100000"/>
              <a:defRPr/>
            </a:pPr>
            <a:r>
              <a:rPr lang="it-IT" altLang="it-IT" sz="2359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- ANTICORPI ANTI-TIROIDE</a:t>
            </a:r>
          </a:p>
        </p:txBody>
      </p:sp>
      <p:sp>
        <p:nvSpPr>
          <p:cNvPr id="29698" name="Text Box 2">
            <a:extLst>
              <a:ext uri="{FF2B5EF4-FFF2-40B4-BE49-F238E27FC236}">
                <a16:creationId xmlns:a16="http://schemas.microsoft.com/office/drawing/2014/main" id="{8A04FE6E-71B1-49B1-A612-8A7AB45CB1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03281" y="3662306"/>
            <a:ext cx="4513434" cy="550138"/>
          </a:xfrm>
          <a:prstGeom prst="rect">
            <a:avLst/>
          </a:prstGeom>
          <a:noFill/>
          <a:ln w="29160" cap="sq">
            <a:solidFill>
              <a:srgbClr val="66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4710" tIns="53887" rIns="94710" bIns="53887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>
              <a:lnSpc>
                <a:spcPct val="93000"/>
              </a:lnSpc>
              <a:buSzPct val="100000"/>
              <a:defRPr/>
            </a:pPr>
            <a:r>
              <a:rPr lang="it-IT" altLang="it-IT" sz="2722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Ab anti-recettori del TSH</a:t>
            </a:r>
          </a:p>
        </p:txBody>
      </p:sp>
      <p:sp>
        <p:nvSpPr>
          <p:cNvPr id="29699" name="Text Box 3">
            <a:extLst>
              <a:ext uri="{FF2B5EF4-FFF2-40B4-BE49-F238E27FC236}">
                <a16:creationId xmlns:a16="http://schemas.microsoft.com/office/drawing/2014/main" id="{8C7DF6CC-86BE-4B85-8094-5CABF05062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66552" y="4604164"/>
            <a:ext cx="1561124" cy="587582"/>
          </a:xfrm>
          <a:prstGeom prst="rect">
            <a:avLst/>
          </a:prstGeom>
          <a:noFill/>
          <a:ln w="29160" cap="sq">
            <a:solidFill>
              <a:srgbClr val="66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4710" tIns="53887" rIns="94710" bIns="53887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>
              <a:lnSpc>
                <a:spcPct val="93000"/>
              </a:lnSpc>
              <a:buSzPct val="100000"/>
              <a:defRPr/>
            </a:pPr>
            <a:r>
              <a:rPr lang="it-IT" altLang="it-IT" sz="2722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Elevati</a:t>
            </a:r>
          </a:p>
        </p:txBody>
      </p:sp>
      <p:sp>
        <p:nvSpPr>
          <p:cNvPr id="29700" name="Text Box 4">
            <a:extLst>
              <a:ext uri="{FF2B5EF4-FFF2-40B4-BE49-F238E27FC236}">
                <a16:creationId xmlns:a16="http://schemas.microsoft.com/office/drawing/2014/main" id="{70A61097-EC65-4733-A969-455F6F1B89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008" y="4576801"/>
            <a:ext cx="1562565" cy="550138"/>
          </a:xfrm>
          <a:prstGeom prst="rect">
            <a:avLst/>
          </a:prstGeom>
          <a:noFill/>
          <a:ln w="29160" cap="sq">
            <a:solidFill>
              <a:srgbClr val="66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4710" tIns="53887" rIns="94710" bIns="53887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>
              <a:lnSpc>
                <a:spcPct val="93000"/>
              </a:lnSpc>
              <a:buSzPct val="100000"/>
              <a:defRPr/>
            </a:pPr>
            <a:r>
              <a:rPr lang="it-IT" altLang="it-IT" sz="2722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Normali</a:t>
            </a:r>
          </a:p>
        </p:txBody>
      </p:sp>
      <p:sp>
        <p:nvSpPr>
          <p:cNvPr id="29701" name="Text Box 5">
            <a:extLst>
              <a:ext uri="{FF2B5EF4-FFF2-40B4-BE49-F238E27FC236}">
                <a16:creationId xmlns:a16="http://schemas.microsoft.com/office/drawing/2014/main" id="{1ABB8A55-5103-4300-9C41-6E9793A56F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63421" y="5602189"/>
            <a:ext cx="3630621" cy="962021"/>
          </a:xfrm>
          <a:prstGeom prst="rect">
            <a:avLst/>
          </a:prstGeom>
          <a:noFill/>
          <a:ln w="29160" cap="sq">
            <a:solidFill>
              <a:srgbClr val="66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4710" tIns="53887" rIns="94710" bIns="53887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>
              <a:lnSpc>
                <a:spcPct val="93000"/>
              </a:lnSpc>
              <a:buSzPct val="100000"/>
              <a:defRPr/>
            </a:pPr>
            <a:r>
              <a:rPr lang="it-IT" altLang="it-IT" sz="2722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Valutare</a:t>
            </a:r>
          </a:p>
          <a:p>
            <a:pPr algn="ctr" eaLnBrk="1">
              <a:lnSpc>
                <a:spcPct val="93000"/>
              </a:lnSpc>
              <a:buSzPct val="100000"/>
              <a:defRPr/>
            </a:pPr>
            <a:r>
              <a:rPr lang="it-IT" altLang="it-IT" sz="2722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Scintigrafia tiroidea</a:t>
            </a:r>
          </a:p>
        </p:txBody>
      </p:sp>
      <p:sp>
        <p:nvSpPr>
          <p:cNvPr id="29702" name="Text Box 6">
            <a:extLst>
              <a:ext uri="{FF2B5EF4-FFF2-40B4-BE49-F238E27FC236}">
                <a16:creationId xmlns:a16="http://schemas.microsoft.com/office/drawing/2014/main" id="{6EC3F053-603A-48CB-AD60-99592DE598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11102" y="5602189"/>
            <a:ext cx="3331070" cy="962021"/>
          </a:xfrm>
          <a:prstGeom prst="rect">
            <a:avLst/>
          </a:prstGeom>
          <a:noFill/>
          <a:ln w="29160" cap="sq">
            <a:solidFill>
              <a:srgbClr val="66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4710" tIns="53887" rIns="94710" bIns="53887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>
              <a:lnSpc>
                <a:spcPct val="93000"/>
              </a:lnSpc>
              <a:buSzPct val="100000"/>
              <a:defRPr/>
            </a:pPr>
            <a:r>
              <a:rPr lang="it-IT" altLang="it-IT" sz="2722" b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Malattia di</a:t>
            </a:r>
          </a:p>
          <a:p>
            <a:pPr algn="ctr" eaLnBrk="1">
              <a:lnSpc>
                <a:spcPct val="93000"/>
              </a:lnSpc>
              <a:buSzPct val="100000"/>
              <a:defRPr/>
            </a:pPr>
            <a:r>
              <a:rPr lang="it-IT" altLang="it-IT" sz="2722" b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Graves-Basedow</a:t>
            </a:r>
          </a:p>
        </p:txBody>
      </p:sp>
      <p:cxnSp>
        <p:nvCxnSpPr>
          <p:cNvPr id="49160" name="AutoShape 7">
            <a:extLst>
              <a:ext uri="{FF2B5EF4-FFF2-40B4-BE49-F238E27FC236}">
                <a16:creationId xmlns:a16="http://schemas.microsoft.com/office/drawing/2014/main" id="{75BA5DF9-997F-4EEB-B1C6-2C8F6EE9B802}"/>
              </a:ext>
            </a:extLst>
          </p:cNvPr>
          <p:cNvCxnSpPr>
            <a:cxnSpLocks noChangeShapeType="1"/>
            <a:stCxn id="29698" idx="2"/>
            <a:endCxn id="29699" idx="0"/>
          </p:cNvCxnSpPr>
          <p:nvPr/>
        </p:nvCxnSpPr>
        <p:spPr bwMode="auto">
          <a:xfrm rot="5400000">
            <a:off x="4707695" y="3250422"/>
            <a:ext cx="391721" cy="2315763"/>
          </a:xfrm>
          <a:prstGeom prst="bentConnector3">
            <a:avLst>
              <a:gd name="adj1" fmla="val 50000"/>
            </a:avLst>
          </a:prstGeom>
          <a:noFill/>
          <a:ln w="9360" cap="sq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49161" name="AutoShape 8">
            <a:extLst>
              <a:ext uri="{FF2B5EF4-FFF2-40B4-BE49-F238E27FC236}">
                <a16:creationId xmlns:a16="http://schemas.microsoft.com/office/drawing/2014/main" id="{51EA0765-D135-4108-B2DB-D5053F1993F5}"/>
              </a:ext>
            </a:extLst>
          </p:cNvPr>
          <p:cNvCxnSpPr>
            <a:cxnSpLocks noChangeShapeType="1"/>
            <a:endCxn id="29700" idx="0"/>
          </p:cNvCxnSpPr>
          <p:nvPr/>
        </p:nvCxnSpPr>
        <p:spPr bwMode="auto">
          <a:xfrm rot="16200000" flipH="1">
            <a:off x="7202038" y="3300827"/>
            <a:ext cx="168497" cy="2383451"/>
          </a:xfrm>
          <a:prstGeom prst="bentConnector3">
            <a:avLst>
              <a:gd name="adj1" fmla="val -30231"/>
            </a:avLst>
          </a:prstGeom>
          <a:noFill/>
          <a:ln w="9360" cap="sq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49162" name="AutoShape 9">
            <a:extLst>
              <a:ext uri="{FF2B5EF4-FFF2-40B4-BE49-F238E27FC236}">
                <a16:creationId xmlns:a16="http://schemas.microsoft.com/office/drawing/2014/main" id="{E2A21F29-4980-49CD-91C5-6BE739AE781A}"/>
              </a:ext>
            </a:extLst>
          </p:cNvPr>
          <p:cNvCxnSpPr>
            <a:cxnSpLocks noChangeShapeType="1"/>
            <a:stCxn id="29699" idx="2"/>
            <a:endCxn id="29702" idx="0"/>
          </p:cNvCxnSpPr>
          <p:nvPr/>
        </p:nvCxnSpPr>
        <p:spPr bwMode="auto">
          <a:xfrm>
            <a:off x="3747114" y="5191746"/>
            <a:ext cx="30244" cy="410443"/>
          </a:xfrm>
          <a:prstGeom prst="straightConnector1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49163" name="AutoShape 10">
            <a:extLst>
              <a:ext uri="{FF2B5EF4-FFF2-40B4-BE49-F238E27FC236}">
                <a16:creationId xmlns:a16="http://schemas.microsoft.com/office/drawing/2014/main" id="{1D683DB7-400B-4EA1-A42C-7C011D6DF191}"/>
              </a:ext>
            </a:extLst>
          </p:cNvPr>
          <p:cNvCxnSpPr>
            <a:cxnSpLocks noChangeShapeType="1"/>
            <a:stCxn id="29700" idx="2"/>
            <a:endCxn id="29701" idx="0"/>
          </p:cNvCxnSpPr>
          <p:nvPr/>
        </p:nvCxnSpPr>
        <p:spPr bwMode="auto">
          <a:xfrm>
            <a:off x="8476570" y="5126939"/>
            <a:ext cx="1441" cy="475250"/>
          </a:xfrm>
          <a:prstGeom prst="straightConnector1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49164" name="Text Box 11">
            <a:extLst>
              <a:ext uri="{FF2B5EF4-FFF2-40B4-BE49-F238E27FC236}">
                <a16:creationId xmlns:a16="http://schemas.microsoft.com/office/drawing/2014/main" id="{13FC7F4F-6E77-4D4C-B9CA-C96C044CAF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68762" y="97931"/>
            <a:ext cx="8276081" cy="4766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1646" tIns="42456" rIns="81646" bIns="42456">
            <a:spAutoFit/>
          </a:bodyPr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>
              <a:buClrTx/>
              <a:buFontTx/>
              <a:buNone/>
            </a:pPr>
            <a:r>
              <a:rPr lang="it-IT" altLang="it-IT" sz="2540" b="1">
                <a:solidFill>
                  <a:srgbClr val="2F5597"/>
                </a:solidFill>
              </a:rPr>
              <a:t>ESAMI DI 2° LIVELLO NEI Pz. CON IPERTIROIDISMO</a:t>
            </a:r>
          </a:p>
        </p:txBody>
      </p:sp>
      <p:sp>
        <p:nvSpPr>
          <p:cNvPr id="29708" name="Text Box 12">
            <a:extLst>
              <a:ext uri="{FF2B5EF4-FFF2-40B4-BE49-F238E27FC236}">
                <a16:creationId xmlns:a16="http://schemas.microsoft.com/office/drawing/2014/main" id="{6F33D2DD-9BE1-4B48-B25F-019102FB27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77900" y="2373369"/>
            <a:ext cx="3493807" cy="468050"/>
          </a:xfrm>
          <a:prstGeom prst="rect">
            <a:avLst/>
          </a:prstGeom>
          <a:solidFill>
            <a:srgbClr val="0070C0"/>
          </a:solidFill>
          <a:ln w="29160" cap="sq">
            <a:solidFill>
              <a:srgbClr val="FF33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4710" tIns="53887" rIns="94710" bIns="53887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>
              <a:lnSpc>
                <a:spcPct val="93000"/>
              </a:lnSpc>
              <a:spcAft>
                <a:spcPts val="1032"/>
              </a:spcAft>
              <a:buSzPct val="100000"/>
              <a:defRPr/>
            </a:pPr>
            <a:r>
              <a:rPr lang="it-IT" altLang="it-IT" sz="2359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ECOGRAFIA TIROIDEA</a:t>
            </a:r>
          </a:p>
        </p:txBody>
      </p:sp>
      <p:sp>
        <p:nvSpPr>
          <p:cNvPr id="29709" name="Text Box 13">
            <a:extLst>
              <a:ext uri="{FF2B5EF4-FFF2-40B4-BE49-F238E27FC236}">
                <a16:creationId xmlns:a16="http://schemas.microsoft.com/office/drawing/2014/main" id="{E9F10894-1C03-47E2-A167-A19F11F0F7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84189" y="2253837"/>
            <a:ext cx="2019092" cy="979303"/>
          </a:xfrm>
          <a:prstGeom prst="rect">
            <a:avLst/>
          </a:prstGeom>
          <a:noFill/>
          <a:ln w="29160" cap="sq">
            <a:solidFill>
              <a:srgbClr val="66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4710" tIns="53887" rIns="94710" bIns="53887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>
              <a:lnSpc>
                <a:spcPct val="93000"/>
              </a:lnSpc>
              <a:buSzPct val="100000"/>
              <a:defRPr/>
            </a:pPr>
            <a:r>
              <a:rPr lang="it-IT" altLang="it-IT" sz="2177" b="1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Ghiandola ipoecogena ipervascolare</a:t>
            </a:r>
          </a:p>
        </p:txBody>
      </p:sp>
      <p:sp>
        <p:nvSpPr>
          <p:cNvPr id="29710" name="Text Box 14">
            <a:extLst>
              <a:ext uri="{FF2B5EF4-FFF2-40B4-BE49-F238E27FC236}">
                <a16:creationId xmlns:a16="http://schemas.microsoft.com/office/drawing/2014/main" id="{5959CBE3-E8FC-4F09-A34A-0C6A356E1A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12575" y="2276880"/>
            <a:ext cx="1764185" cy="760400"/>
          </a:xfrm>
          <a:prstGeom prst="rect">
            <a:avLst/>
          </a:prstGeom>
          <a:noFill/>
          <a:ln w="29160" cap="sq">
            <a:solidFill>
              <a:srgbClr val="66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4710" tIns="53887" rIns="94710" bIns="53887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>
              <a:lnSpc>
                <a:spcPct val="93000"/>
              </a:lnSpc>
              <a:buSzPct val="100000"/>
              <a:defRPr/>
            </a:pPr>
            <a:r>
              <a:rPr lang="it-IT" altLang="it-IT" sz="2177" b="1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Ghiandola normale</a:t>
            </a:r>
          </a:p>
        </p:txBody>
      </p:sp>
      <p:sp>
        <p:nvSpPr>
          <p:cNvPr id="49168" name="AutoShape 15">
            <a:extLst>
              <a:ext uri="{FF2B5EF4-FFF2-40B4-BE49-F238E27FC236}">
                <a16:creationId xmlns:a16="http://schemas.microsoft.com/office/drawing/2014/main" id="{0982A2AA-6D95-4DA6-9220-53C03D35F8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94010" y="2468420"/>
            <a:ext cx="373000" cy="391721"/>
          </a:xfrm>
          <a:prstGeom prst="leftArrow">
            <a:avLst>
              <a:gd name="adj1" fmla="val 50000"/>
              <a:gd name="adj2" fmla="val 50000"/>
            </a:avLst>
          </a:prstGeom>
          <a:solidFill>
            <a:srgbClr val="00B8FF"/>
          </a:solidFill>
          <a:ln w="9360" cap="sq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it-IT" altLang="it-IT" sz="1633"/>
          </a:p>
        </p:txBody>
      </p:sp>
      <p:sp>
        <p:nvSpPr>
          <p:cNvPr id="49169" name="AutoShape 16">
            <a:extLst>
              <a:ext uri="{FF2B5EF4-FFF2-40B4-BE49-F238E27FC236}">
                <a16:creationId xmlns:a16="http://schemas.microsoft.com/office/drawing/2014/main" id="{E2F3301C-123E-47D7-AAA3-DCA5724082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56047" y="2468420"/>
            <a:ext cx="354277" cy="391721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00B8FF"/>
          </a:solidFill>
          <a:ln w="9360" cap="sq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it-IT" altLang="it-IT" sz="1633"/>
          </a:p>
        </p:txBody>
      </p:sp>
      <p:cxnSp>
        <p:nvCxnSpPr>
          <p:cNvPr id="49170" name="AutoShape 17">
            <a:extLst>
              <a:ext uri="{FF2B5EF4-FFF2-40B4-BE49-F238E27FC236}">
                <a16:creationId xmlns:a16="http://schemas.microsoft.com/office/drawing/2014/main" id="{CE6080E1-47DC-44E0-8A01-E2AAAEA5DFA8}"/>
              </a:ext>
            </a:extLst>
          </p:cNvPr>
          <p:cNvCxnSpPr>
            <a:cxnSpLocks noChangeShapeType="1"/>
            <a:stCxn id="29709" idx="2"/>
            <a:endCxn id="29702" idx="1"/>
          </p:cNvCxnSpPr>
          <p:nvPr/>
        </p:nvCxnSpPr>
        <p:spPr bwMode="auto">
          <a:xfrm rot="5400000">
            <a:off x="1027389" y="4315414"/>
            <a:ext cx="2850059" cy="685512"/>
          </a:xfrm>
          <a:prstGeom prst="bentConnector4">
            <a:avLst>
              <a:gd name="adj1" fmla="val 41912"/>
              <a:gd name="adj2" fmla="val 132102"/>
            </a:avLst>
          </a:prstGeom>
          <a:noFill/>
          <a:ln w="9360" cap="sq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37</Words>
  <Application>Microsoft Office PowerPoint</Application>
  <PresentationFormat>Widescreen</PresentationFormat>
  <Paragraphs>15</Paragraphs>
  <Slides>1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Tema di Office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Giampaolo Papi</dc:creator>
  <cp:lastModifiedBy>Giampaolo Papi</cp:lastModifiedBy>
  <cp:revision>1</cp:revision>
  <dcterms:created xsi:type="dcterms:W3CDTF">2019-09-08T18:50:09Z</dcterms:created>
  <dcterms:modified xsi:type="dcterms:W3CDTF">2019-09-08T18:51:06Z</dcterms:modified>
</cp:coreProperties>
</file>