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275A9-BD13-40A0-B945-9B1FBE6BC977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17584-D78A-410D-9CB0-3ABF20E263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81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>
            <a:extLst>
              <a:ext uri="{FF2B5EF4-FFF2-40B4-BE49-F238E27FC236}">
                <a16:creationId xmlns:a16="http://schemas.microsoft.com/office/drawing/2014/main" id="{7F38A065-06F0-403E-8B63-B7DFF3A4E2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F49ADEA2-0C0D-4ADF-A20B-3FF57E651D39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Text Box 1">
            <a:extLst>
              <a:ext uri="{FF2B5EF4-FFF2-40B4-BE49-F238E27FC236}">
                <a16:creationId xmlns:a16="http://schemas.microsoft.com/office/drawing/2014/main" id="{1B9E0182-8903-49B3-A663-81FC2CD64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1876088"/>
            <a:ext cx="361156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6FC09F3-05B7-487D-BC33-11A58B7CB395}" type="slidenum">
              <a:rPr lang="it-IT" altLang="it-IT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it-IT" altLang="it-IT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10112471-5EC4-48E3-A87B-6CA1BA9D1351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042988" y="949325"/>
            <a:ext cx="6245225" cy="468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1" name="Text Box 3">
            <a:extLst>
              <a:ext uri="{FF2B5EF4-FFF2-40B4-BE49-F238E27FC236}">
                <a16:creationId xmlns:a16="http://schemas.microsoft.com/office/drawing/2014/main" id="{7D1862F2-D322-4543-9A1B-D4FE8AF3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4325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BD4C43-8FCE-4500-86A4-924DA9C04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2012E5-BE84-43BC-AC07-FC9BBD98F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22315B-70F1-40C2-AFBE-661E7C93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8BD755-FFCD-4DD5-85AC-20318C2E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6BB652-6228-45ED-8940-5975397A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40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3A60A3-35E3-401D-921D-4CB60DFE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218060-A2D2-4F68-BEB3-17501E085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1F2E47-FDD9-434C-A2D9-2A2CFC30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71EB11-C677-4BA3-AC4F-53C1A8290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71A6D1-4F8D-49D6-B543-C2103F61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09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ADA4E8A-D06C-4A90-A6A1-9D79FCE32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32A95B6-5AFE-4BE8-A836-85552CCE6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17D5CA-B417-4C6A-80E7-95E1CED0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F84F59-A73E-428A-B801-015933CF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5AF732-6C5F-4729-9D82-809F147F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6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47095E-6A87-4226-B8FF-09ADE8C8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F4CC65-020A-41E2-B66C-D9D7CB6AC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36B082-D1AD-417E-9EA0-68F67490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6081C8-89AD-4907-B20F-8D00914C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1DCAE5-5BAC-4B00-9E6F-1DA62A3D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25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D8FDD-55C4-42D3-95CF-EFBB518B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4ACBF6-6412-4F0B-8F08-8C772403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B0174E-C9C7-4E58-B421-65D8CFEFE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61C55B-AF9E-478D-AFF1-E31A5A8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42E7EE-8334-4841-BB1A-F21D6240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08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09C3FB-8AB4-44D7-9770-1EF268CF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ABAF4A-A563-4AFD-850E-F88F53919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2646A73-488A-42C9-9507-ACB4916B9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E5DF76-C6E5-4D46-ABCF-D24E66A4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680635-8D81-4505-AB11-E986E4AB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2D4C41-A135-48CE-AFAF-849942D8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20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A8642C-4EDE-4CEF-A396-96254E2C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5765AC-1FED-41C9-8D59-BF2B0A5E1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EEB32E-AE75-44D2-AE2E-1ADCBF063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D490DE9-7734-49A8-B88A-3C6B1C12B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6D4CD11-8DA7-43F5-A1D2-9961C154A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E163302-C7C3-47F1-A893-0B99EF7F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6710E21-3E42-4C1B-8710-73902C7D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EFA3ED7-9344-441A-BDAE-6345BF17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34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2618F6-F817-41C7-AF47-CB4E337EE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CA1460-479B-4332-9A69-6FAA941A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8D8D0D-C1CE-4A16-B393-90D91A60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9ED16E-1A06-4CCD-A312-26AE6776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38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30DBDE4-38B0-43FA-B473-ADC73888E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6D1421-CB3C-4D44-B10B-FF0735800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AD55D1A-C1E6-42B2-9FDB-91AB11F3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69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CC6EA4-DB56-4496-950B-D608A256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E00859-03AF-41DD-893E-87137F8F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2D8C53-1F30-4F1E-A416-6DFB6AA9D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7E5A84-7174-465D-BA26-99A257F8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A7D28E-7734-4D8A-B482-E60BB05E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854AD0-2E10-4B87-87FD-B7C36A21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80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26AF17-118F-4F59-AE04-16F766FE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2D53B68-E285-4EB7-93AC-EF567863E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D07AE2-808E-433F-9855-CA9499984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E071E8-C5A5-4EBE-B8B2-AD06CC70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FBE5C9-8361-4831-A2F2-C8A8C0DAA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FED365-9D17-4752-8965-1D95AB9F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9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6701301-F4AD-4C1A-A7C6-DA57B68C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A9F31B-495C-46D1-8617-DF351B64D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7414B3-4767-488F-98EA-2546EC4E5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815D-1F92-4233-B27D-E35E826DF34E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8AA976-44ED-42BE-9385-C3D16FDAF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7B1C66-0A94-4290-8D88-9668E5E9F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F983A-5AF9-455C-89C9-31C463875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2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4AD6DCB5-F227-4468-85F7-B4987E855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149" y="750320"/>
            <a:ext cx="4126033" cy="931777"/>
          </a:xfrm>
          <a:prstGeom prst="rect">
            <a:avLst/>
          </a:prstGeom>
          <a:solidFill>
            <a:srgbClr val="99FF66"/>
          </a:solidFill>
          <a:ln w="29160" cap="sq">
            <a:solidFill>
              <a:srgbClr val="FF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032"/>
              </a:spcAft>
              <a:buSzPct val="100000"/>
              <a:defRPr/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ECOGRAFIA TIROIDEA</a:t>
            </a:r>
          </a:p>
          <a:p>
            <a:pPr eaLnBrk="1">
              <a:lnSpc>
                <a:spcPct val="93000"/>
              </a:lnSpc>
              <a:buSzPct val="100000"/>
              <a:defRPr/>
            </a:pPr>
            <a:r>
              <a:rPr lang="it-IT" altLang="it-IT" sz="2359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ANTICORPI ANTI-TIROIDE</a:t>
            </a: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8A04FE6E-71B1-49B1-A612-8A7AB45CB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281" y="3662306"/>
            <a:ext cx="4513434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722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 anti-recettori del TSH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8C7DF6CC-86BE-4B85-8094-5CABF0506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6552" y="4604164"/>
            <a:ext cx="1561124" cy="587582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722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Elevati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70A61097-EC65-4733-A969-455F6F1B8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008" y="4576801"/>
            <a:ext cx="1562565" cy="550138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722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Normali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1ABB8A55-5103-4300-9C41-6E9793A56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3421" y="5602189"/>
            <a:ext cx="3630621" cy="962021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722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Valutare</a:t>
            </a:r>
          </a:p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722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Scintigrafia tiroidea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6EC3F053-603A-48CB-AD60-99592DE5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102" y="5602189"/>
            <a:ext cx="3331070" cy="962021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722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Malattia di</a:t>
            </a:r>
          </a:p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722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Graves-Basedow</a:t>
            </a:r>
          </a:p>
        </p:txBody>
      </p:sp>
      <p:cxnSp>
        <p:nvCxnSpPr>
          <p:cNvPr id="49160" name="AutoShape 7">
            <a:extLst>
              <a:ext uri="{FF2B5EF4-FFF2-40B4-BE49-F238E27FC236}">
                <a16:creationId xmlns:a16="http://schemas.microsoft.com/office/drawing/2014/main" id="{75BA5DF9-997F-4EEB-B1C6-2C8F6EE9B802}"/>
              </a:ext>
            </a:extLst>
          </p:cNvPr>
          <p:cNvCxnSpPr>
            <a:cxnSpLocks noChangeShapeType="1"/>
            <a:stCxn id="29698" idx="2"/>
            <a:endCxn id="29699" idx="0"/>
          </p:cNvCxnSpPr>
          <p:nvPr/>
        </p:nvCxnSpPr>
        <p:spPr bwMode="auto">
          <a:xfrm rot="5400000">
            <a:off x="4707695" y="3250422"/>
            <a:ext cx="391721" cy="2315763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161" name="AutoShape 8">
            <a:extLst>
              <a:ext uri="{FF2B5EF4-FFF2-40B4-BE49-F238E27FC236}">
                <a16:creationId xmlns:a16="http://schemas.microsoft.com/office/drawing/2014/main" id="{51EA0765-D135-4108-B2DB-D5053F1993F5}"/>
              </a:ext>
            </a:extLst>
          </p:cNvPr>
          <p:cNvCxnSpPr>
            <a:cxnSpLocks noChangeShapeType="1"/>
            <a:endCxn id="29700" idx="0"/>
          </p:cNvCxnSpPr>
          <p:nvPr/>
        </p:nvCxnSpPr>
        <p:spPr bwMode="auto">
          <a:xfrm rot="16200000" flipH="1">
            <a:off x="7202038" y="3300827"/>
            <a:ext cx="168497" cy="2383451"/>
          </a:xfrm>
          <a:prstGeom prst="bentConnector3">
            <a:avLst>
              <a:gd name="adj1" fmla="val -30231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162" name="AutoShape 9">
            <a:extLst>
              <a:ext uri="{FF2B5EF4-FFF2-40B4-BE49-F238E27FC236}">
                <a16:creationId xmlns:a16="http://schemas.microsoft.com/office/drawing/2014/main" id="{E2A21F29-4980-49CD-91C5-6BE739AE781A}"/>
              </a:ext>
            </a:extLst>
          </p:cNvPr>
          <p:cNvCxnSpPr>
            <a:cxnSpLocks noChangeShapeType="1"/>
            <a:stCxn id="29699" idx="2"/>
            <a:endCxn id="29702" idx="0"/>
          </p:cNvCxnSpPr>
          <p:nvPr/>
        </p:nvCxnSpPr>
        <p:spPr bwMode="auto">
          <a:xfrm>
            <a:off x="3747114" y="5191746"/>
            <a:ext cx="30244" cy="41044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163" name="AutoShape 10">
            <a:extLst>
              <a:ext uri="{FF2B5EF4-FFF2-40B4-BE49-F238E27FC236}">
                <a16:creationId xmlns:a16="http://schemas.microsoft.com/office/drawing/2014/main" id="{1D683DB7-400B-4EA1-A42C-7C011D6DF191}"/>
              </a:ext>
            </a:extLst>
          </p:cNvPr>
          <p:cNvCxnSpPr>
            <a:cxnSpLocks noChangeShapeType="1"/>
            <a:stCxn id="29700" idx="2"/>
            <a:endCxn id="29701" idx="0"/>
          </p:cNvCxnSpPr>
          <p:nvPr/>
        </p:nvCxnSpPr>
        <p:spPr bwMode="auto">
          <a:xfrm>
            <a:off x="8476570" y="5126939"/>
            <a:ext cx="1441" cy="47525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9164" name="Text Box 11">
            <a:extLst>
              <a:ext uri="{FF2B5EF4-FFF2-40B4-BE49-F238E27FC236}">
                <a16:creationId xmlns:a16="http://schemas.microsoft.com/office/drawing/2014/main" id="{13FC7F4F-6E77-4D4C-B9CA-C96C044CA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762" y="97931"/>
            <a:ext cx="8276081" cy="47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2456" rIns="81646" bIns="42456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it-IT" altLang="it-IT" sz="2540" b="1">
                <a:solidFill>
                  <a:srgbClr val="2F5597"/>
                </a:solidFill>
              </a:rPr>
              <a:t>ESAMI DI 2° LIVELLO NEI Pz. CON IPERTIROIDISMO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6F33D2DD-9BE1-4B48-B25F-019102FB2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900" y="2373369"/>
            <a:ext cx="3493807" cy="468050"/>
          </a:xfrm>
          <a:prstGeom prst="rect">
            <a:avLst/>
          </a:prstGeom>
          <a:solidFill>
            <a:srgbClr val="0070C0"/>
          </a:solidFill>
          <a:ln w="29160" cap="sq">
            <a:solidFill>
              <a:srgbClr val="FF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032"/>
              </a:spcAft>
              <a:buSzPct val="100000"/>
              <a:defRPr/>
            </a:pPr>
            <a:r>
              <a:rPr lang="it-IT" altLang="it-IT" sz="2359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ECOGRAFIA TIROIDEA</a:t>
            </a: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E9F10894-1C03-47E2-A167-A19F11F0F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189" y="2253837"/>
            <a:ext cx="2019092" cy="979303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177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Ghiandola ipoecogena ipervascolare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5959CBE3-E8FC-4F09-A34A-0C6A356E1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2575" y="2276880"/>
            <a:ext cx="1764185" cy="760400"/>
          </a:xfrm>
          <a:prstGeom prst="rect">
            <a:avLst/>
          </a:prstGeom>
          <a:noFill/>
          <a:ln w="29160" cap="sq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710" tIns="53887" rIns="94710" bIns="5388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177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Ghiandola normale</a:t>
            </a:r>
          </a:p>
        </p:txBody>
      </p:sp>
      <p:sp>
        <p:nvSpPr>
          <p:cNvPr id="49168" name="AutoShape 15">
            <a:extLst>
              <a:ext uri="{FF2B5EF4-FFF2-40B4-BE49-F238E27FC236}">
                <a16:creationId xmlns:a16="http://schemas.microsoft.com/office/drawing/2014/main" id="{0982A2AA-6D95-4DA6-9220-53C03D35F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010" y="2468420"/>
            <a:ext cx="373000" cy="391721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sp>
        <p:nvSpPr>
          <p:cNvPr id="49169" name="AutoShape 16">
            <a:extLst>
              <a:ext uri="{FF2B5EF4-FFF2-40B4-BE49-F238E27FC236}">
                <a16:creationId xmlns:a16="http://schemas.microsoft.com/office/drawing/2014/main" id="{E2F3301C-123E-47D7-AAA3-DCA572408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6047" y="2468420"/>
            <a:ext cx="354277" cy="3917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633"/>
          </a:p>
        </p:txBody>
      </p:sp>
      <p:cxnSp>
        <p:nvCxnSpPr>
          <p:cNvPr id="49170" name="AutoShape 17">
            <a:extLst>
              <a:ext uri="{FF2B5EF4-FFF2-40B4-BE49-F238E27FC236}">
                <a16:creationId xmlns:a16="http://schemas.microsoft.com/office/drawing/2014/main" id="{CE6080E1-47DC-44E0-8A01-E2AAAEA5DFA8}"/>
              </a:ext>
            </a:extLst>
          </p:cNvPr>
          <p:cNvCxnSpPr>
            <a:cxnSpLocks noChangeShapeType="1"/>
            <a:stCxn id="29709" idx="2"/>
            <a:endCxn id="29702" idx="1"/>
          </p:cNvCxnSpPr>
          <p:nvPr/>
        </p:nvCxnSpPr>
        <p:spPr bwMode="auto">
          <a:xfrm rot="5400000">
            <a:off x="1027389" y="4315414"/>
            <a:ext cx="2850059" cy="685512"/>
          </a:xfrm>
          <a:prstGeom prst="bentConnector4">
            <a:avLst>
              <a:gd name="adj1" fmla="val 41912"/>
              <a:gd name="adj2" fmla="val 132102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2019-09-08T18:50:09Z</dcterms:created>
  <dcterms:modified xsi:type="dcterms:W3CDTF">2019-09-08T18:51:06Z</dcterms:modified>
</cp:coreProperties>
</file>