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0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6AF8CF-6556-4085-BA43-4C6464D429DF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0E1E6-9E18-4445-BCB8-8F8C63F2F5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8906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9">
            <a:extLst>
              <a:ext uri="{FF2B5EF4-FFF2-40B4-BE49-F238E27FC236}">
                <a16:creationId xmlns:a16="http://schemas.microsoft.com/office/drawing/2014/main" id="{D7AF45C0-F92A-4F67-AC02-5E197BE13A7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7DC49A9D-B680-41C8-9C6D-5468E22CD695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1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60419" name="Rectangle 1">
            <a:extLst>
              <a:ext uri="{FF2B5EF4-FFF2-40B4-BE49-F238E27FC236}">
                <a16:creationId xmlns:a16="http://schemas.microsoft.com/office/drawing/2014/main" id="{B6CAF612-73C4-45E7-8C59-7B99991C20E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3175" y="949325"/>
            <a:ext cx="8323263" cy="46831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Rectangle 2">
            <a:extLst>
              <a:ext uri="{FF2B5EF4-FFF2-40B4-BE49-F238E27FC236}">
                <a16:creationId xmlns:a16="http://schemas.microsoft.com/office/drawing/2014/main" id="{76146BE4-0A83-4C78-B716-CF64137AF30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833438" y="5938838"/>
            <a:ext cx="6662737" cy="562133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CA1EDA-4010-47AA-9943-C3D9EF5E5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6B04919-44CB-454B-869D-81A17CD68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432361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9D98DD-D184-466A-A628-963C97186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3477CE1-549E-459B-9005-870351D44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455872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96B02A4-669C-4C0C-9B11-765DBF471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7761" y="273629"/>
            <a:ext cx="2741760" cy="530695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276E91E-5733-46AC-9378-E869E9454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44800" cy="530695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93235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3C3888-B988-4C65-A2E8-F7360FA0F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33383A-610F-4329-8183-E4260D9D5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59484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F8CBBE-16F6-456B-B2C5-98746E8F1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709B1FB-ED1B-460A-9876-581E3CEB1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/>
            </a:lvl1pPr>
            <a:lvl2pPr marL="414772" indent="0">
              <a:buNone/>
              <a:defRPr sz="1814"/>
            </a:lvl2pPr>
            <a:lvl3pPr marL="829544" indent="0">
              <a:buNone/>
              <a:defRPr sz="1633"/>
            </a:lvl3pPr>
            <a:lvl4pPr marL="1244316" indent="0">
              <a:buNone/>
              <a:defRPr sz="1452"/>
            </a:lvl4pPr>
            <a:lvl5pPr marL="1659087" indent="0">
              <a:buNone/>
              <a:defRPr sz="1452"/>
            </a:lvl5pPr>
            <a:lvl6pPr marL="2073859" indent="0">
              <a:buNone/>
              <a:defRPr sz="1452"/>
            </a:lvl6pPr>
            <a:lvl7pPr marL="2488631" indent="0">
              <a:buNone/>
              <a:defRPr sz="1452"/>
            </a:lvl7pPr>
            <a:lvl8pPr marL="2903403" indent="0">
              <a:buNone/>
              <a:defRPr sz="1452"/>
            </a:lvl8pPr>
            <a:lvl9pPr marL="3318175" indent="0">
              <a:buNone/>
              <a:defRPr sz="145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754898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5FD369-C4B5-40D8-8170-AFD2A06E8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2BF354-27F3-4DCE-B4CF-5A22238305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8641" y="1604328"/>
            <a:ext cx="5393279" cy="397625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9B283CB-469D-4EEE-87F8-4FC85CCE8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6240" y="1604328"/>
            <a:ext cx="5393281" cy="397625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932946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F458F8-393D-497F-80F4-590CD3B2F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740D413-153F-49E2-AB39-F0029422C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F86FE5-2AE4-42DD-A5B9-EDCA388D3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CC35F21-17E3-422F-8EB8-132B70C2F1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AB31ACB-0E3C-4C4C-89EB-045736C308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056172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7BF9D0-E7D2-4A00-86F2-CE3F4E093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4345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83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6BA915-F016-41D3-8F1D-8F800C07D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F9939C-28B2-4218-9AE0-08887C788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1B9FC49-B557-427B-9F91-4BC93E421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07325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0C3334-2F46-4254-94DC-7C25611BC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03AFF5C-8B8F-4293-BFB3-60FCEF3D60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F091DBA-8503-4C3B-95BB-17AA067CE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1965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A1750D87-B90B-4F36-B393-97C121DD00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8641" y="273629"/>
            <a:ext cx="10970880" cy="114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 titolo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C7807A6-E457-40E9-8957-D2EF1DA210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8641" y="1604328"/>
            <a:ext cx="10970880" cy="3976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</p:txBody>
      </p:sp>
    </p:spTree>
    <p:extLst>
      <p:ext uri="{BB962C8B-B14F-4D97-AF65-F5344CB8AC3E}">
        <p14:creationId xmlns:p14="http://schemas.microsoft.com/office/powerpoint/2010/main" val="357057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2pPr>
      <a:lvl3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3pPr>
      <a:lvl4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4pPr>
      <a:lvl5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5pPr>
      <a:lvl6pPr marL="2281245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6pPr>
      <a:lvl7pPr marL="2696017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7pPr>
      <a:lvl8pPr marL="3110789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8pPr>
      <a:lvl9pPr marL="3525561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9pPr>
    </p:titleStyle>
    <p:bodyStyle>
      <a:lvl1pPr marL="311079" indent="-311079" algn="l" defTabSz="407571" rtl="0" eaLnBrk="0" fontAlgn="base" hangingPunct="0">
        <a:lnSpc>
          <a:spcPct val="90000"/>
        </a:lnSpc>
        <a:spcBef>
          <a:spcPts val="74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7" kern="1200">
          <a:solidFill>
            <a:srgbClr val="000000"/>
          </a:solidFill>
          <a:latin typeface="+mn-lt"/>
          <a:ea typeface="+mn-ea"/>
          <a:cs typeface="+mn-cs"/>
        </a:defRPr>
      </a:lvl1pPr>
      <a:lvl2pPr marL="674004" indent="-259232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724" kern="1200">
          <a:solidFill>
            <a:srgbClr val="000000"/>
          </a:solidFill>
          <a:latin typeface="+mn-lt"/>
          <a:ea typeface="+mn-ea"/>
          <a:cs typeface="+mn-cs"/>
        </a:defRPr>
      </a:lvl2pPr>
      <a:lvl3pPr marL="1036930" indent="-207386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52" kern="1200">
          <a:solidFill>
            <a:srgbClr val="000000"/>
          </a:solidFill>
          <a:latin typeface="+mn-lt"/>
          <a:ea typeface="+mn-ea"/>
          <a:cs typeface="+mn-cs"/>
        </a:defRPr>
      </a:lvl3pPr>
      <a:lvl4pPr marL="1451701" indent="-207386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70" kern="1200">
          <a:solidFill>
            <a:srgbClr val="000000"/>
          </a:solidFill>
          <a:latin typeface="+mn-lt"/>
          <a:ea typeface="+mn-ea"/>
          <a:cs typeface="+mn-cs"/>
        </a:defRPr>
      </a:lvl4pPr>
      <a:lvl5pPr marL="1866473" indent="-207386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70" kern="1200">
          <a:solidFill>
            <a:srgbClr val="000000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>
            <a:extLst>
              <a:ext uri="{FF2B5EF4-FFF2-40B4-BE49-F238E27FC236}">
                <a16:creationId xmlns:a16="http://schemas.microsoft.com/office/drawing/2014/main" id="{73C8222B-FD74-413C-8104-72CD3D645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3609" y="423405"/>
            <a:ext cx="5967987" cy="104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ANAMNESI</a:t>
            </a:r>
          </a:p>
          <a:p>
            <a:pPr algn="ctr" defTabSz="40757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903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(fattori di rischio per malignità)</a:t>
            </a: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23CA7C46-AE4D-47E1-93FC-8290F5CDF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2156" y="1926923"/>
            <a:ext cx="7838743" cy="4272929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lnSpc>
                <a:spcPct val="90000"/>
              </a:lnSpc>
              <a:spcBef>
                <a:spcPts val="8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41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9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41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41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41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just" defTabSz="40757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631" b="1">
                <a:solidFill>
                  <a:srgbClr val="0070C0"/>
                </a:solidFill>
                <a:ea typeface="Microsoft YaHei" panose="020B0503020204020204" pitchFamily="34" charset="-122"/>
              </a:rPr>
              <a:t>Sesso maschile</a:t>
            </a:r>
          </a:p>
          <a:p>
            <a:pPr algn="just" defTabSz="40757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631" b="1">
                <a:solidFill>
                  <a:srgbClr val="0070C0"/>
                </a:solidFill>
                <a:ea typeface="Microsoft YaHei" panose="020B0503020204020204" pitchFamily="34" charset="-122"/>
              </a:rPr>
              <a:t>Età &lt;20 e &gt;60 anni</a:t>
            </a:r>
          </a:p>
          <a:p>
            <a:pPr algn="just" defTabSz="40757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631" b="1">
                <a:solidFill>
                  <a:srgbClr val="0070C0"/>
                </a:solidFill>
                <a:ea typeface="Microsoft YaHei" panose="020B0503020204020204" pitchFamily="34" charset="-122"/>
              </a:rPr>
              <a:t>Storia familiare di neoplasia tiroidea maligna</a:t>
            </a:r>
          </a:p>
          <a:p>
            <a:pPr algn="just" defTabSz="40757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631" b="1">
                <a:solidFill>
                  <a:srgbClr val="0070C0"/>
                </a:solidFill>
                <a:ea typeface="Microsoft YaHei" panose="020B0503020204020204" pitchFamily="34" charset="-122"/>
              </a:rPr>
              <a:t>Precedente radioterapia nella regione del collo</a:t>
            </a:r>
          </a:p>
          <a:p>
            <a:pPr algn="just" defTabSz="40757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631" b="1">
                <a:solidFill>
                  <a:srgbClr val="0070C0"/>
                </a:solidFill>
                <a:ea typeface="Microsoft YaHei" panose="020B0503020204020204" pitchFamily="34" charset="-122"/>
              </a:rPr>
              <a:t>Disfonia</a:t>
            </a:r>
          </a:p>
          <a:p>
            <a:pPr algn="just" defTabSz="40757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631" b="1">
                <a:solidFill>
                  <a:srgbClr val="0070C0"/>
                </a:solidFill>
                <a:ea typeface="Microsoft YaHei" panose="020B0503020204020204" pitchFamily="34" charset="-122"/>
              </a:rPr>
              <a:t>Disfagia</a:t>
            </a:r>
          </a:p>
          <a:p>
            <a:pPr algn="just" defTabSz="40757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631" b="1">
                <a:solidFill>
                  <a:srgbClr val="0070C0"/>
                </a:solidFill>
                <a:ea typeface="Microsoft YaHei" panose="020B0503020204020204" pitchFamily="34" charset="-122"/>
              </a:rPr>
              <a:t>Dispnea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DejaVu Sans</vt:lpstr>
      <vt:lpstr>Times New Roman</vt:lpstr>
      <vt:lpstr>1_Tema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Giampaolo Papi</dc:creator>
  <cp:lastModifiedBy>Giampaolo Papi</cp:lastModifiedBy>
  <cp:revision>2</cp:revision>
  <dcterms:created xsi:type="dcterms:W3CDTF">2019-09-08T14:50:10Z</dcterms:created>
  <dcterms:modified xsi:type="dcterms:W3CDTF">2019-09-08T14:51:03Z</dcterms:modified>
</cp:coreProperties>
</file>